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01" r:id="rId2"/>
    <p:sldId id="290" r:id="rId3"/>
    <p:sldId id="291" r:id="rId4"/>
    <p:sldId id="292" r:id="rId5"/>
    <p:sldId id="295" r:id="rId6"/>
    <p:sldId id="303" r:id="rId7"/>
    <p:sldId id="302" r:id="rId8"/>
    <p:sldId id="296" r:id="rId9"/>
    <p:sldId id="293" r:id="rId10"/>
    <p:sldId id="305" r:id="rId11"/>
    <p:sldId id="306" r:id="rId12"/>
    <p:sldId id="297" r:id="rId13"/>
    <p:sldId id="298" r:id="rId14"/>
    <p:sldId id="300" r:id="rId15"/>
    <p:sldId id="304" r:id="rId16"/>
    <p:sldId id="278" r:id="rId17"/>
  </p:sldIdLst>
  <p:sldSz cx="9144000" cy="5143500" type="screen16x9"/>
  <p:notesSz cx="6858000" cy="9144000"/>
  <p:custDataLst>
    <p:tags r:id="rId1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24" autoAdjust="0"/>
  </p:normalViewPr>
  <p:slideViewPr>
    <p:cSldViewPr>
      <p:cViewPr varScale="1">
        <p:scale>
          <a:sx n="97" d="100"/>
          <a:sy n="97" d="100"/>
        </p:scale>
        <p:origin x="630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7232F-1B7D-48C9-8C32-6F17E1E55F2E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D5AFC0-17C6-40A1-BCB8-6708F6916D3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8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151336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1" y="1151336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6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5" y="204791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6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2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38" y="2434"/>
            <a:ext cx="9130468" cy="131637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96302" y="276606"/>
            <a:ext cx="4667985" cy="854373"/>
          </a:xfrm>
          <a:prstGeom prst="rect">
            <a:avLst/>
          </a:prstGeom>
        </p:spPr>
        <p:txBody>
          <a:bodyPr vert="horz" wrap="square" lIns="0" tIns="23150" rIns="0" bIns="0" rtlCol="0" anchor="ctr">
            <a:spAutoFit/>
          </a:bodyPr>
          <a:lstStyle/>
          <a:p>
            <a:pPr marL="20131">
              <a:spcBef>
                <a:spcPts val="181"/>
              </a:spcBef>
            </a:pPr>
            <a:r>
              <a:rPr lang="en-US" sz="5400" b="1" spc="8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27784" y="1624209"/>
            <a:ext cx="3585755" cy="1651012"/>
          </a:xfrm>
          <a:prstGeom prst="rect">
            <a:avLst/>
          </a:prstGeom>
        </p:spPr>
        <p:txBody>
          <a:bodyPr vert="horz" wrap="square" lIns="0" tIns="22145" rIns="0" bIns="0" rtlCol="0">
            <a:spAutoFit/>
          </a:bodyPr>
          <a:lstStyle/>
          <a:p>
            <a:pPr marL="29190" algn="ctr">
              <a:lnSpc>
                <a:spcPts val="3099"/>
              </a:lnSpc>
              <a:spcBef>
                <a:spcPts val="174"/>
              </a:spcBef>
            </a:pPr>
            <a:r>
              <a:rPr lang="en-US" sz="4400" b="1" dirty="0" err="1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Mavzu</a:t>
            </a:r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:</a:t>
            </a:r>
          </a:p>
          <a:p>
            <a:pPr marL="20131" algn="ctr">
              <a:lnSpc>
                <a:spcPts val="4430"/>
              </a:lnSpc>
            </a:pPr>
            <a:endParaRPr sz="124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333" algn="ctr">
              <a:lnSpc>
                <a:spcPts val="3217"/>
              </a:lnSpc>
              <a:spcBef>
                <a:spcPts val="1950"/>
              </a:spcBef>
            </a:pPr>
            <a:endParaRPr sz="2774" dirty="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98270" y="216479"/>
            <a:ext cx="7738401" cy="1005549"/>
            <a:chOff x="439463" y="212864"/>
            <a:chExt cx="4881880" cy="63436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2853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853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853"/>
            </a:p>
          </p:txBody>
        </p:sp>
      </p:grpSp>
      <p:sp>
        <p:nvSpPr>
          <p:cNvPr id="11" name="object 11"/>
          <p:cNvSpPr/>
          <p:nvPr/>
        </p:nvSpPr>
        <p:spPr>
          <a:xfrm>
            <a:off x="179512" y="1996705"/>
            <a:ext cx="3024336" cy="22683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853"/>
          </a:p>
        </p:txBody>
      </p:sp>
      <p:sp>
        <p:nvSpPr>
          <p:cNvPr id="12" name="object 12"/>
          <p:cNvSpPr txBox="1"/>
          <p:nvPr/>
        </p:nvSpPr>
        <p:spPr>
          <a:xfrm>
            <a:off x="7524328" y="432177"/>
            <a:ext cx="685416" cy="574150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6" b="1" spc="16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3200" spc="16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endParaRPr sz="3566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33546" y="577322"/>
            <a:ext cx="426780" cy="336449"/>
          </a:xfrm>
          <a:prstGeom prst="rect">
            <a:avLst/>
          </a:prstGeom>
        </p:spPr>
        <p:txBody>
          <a:bodyPr vert="horz" wrap="square" lIns="0" tIns="19124" rIns="0" bIns="0" rtlCol="0">
            <a:spAutoFit/>
          </a:bodyPr>
          <a:lstStyle/>
          <a:p>
            <a:pPr>
              <a:spcBef>
                <a:spcPts val="151"/>
              </a:spcBef>
            </a:pPr>
            <a:r>
              <a:rPr sz="2061" spc="-8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061" dirty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7704" y="4492859"/>
            <a:ext cx="7064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Yusupjonova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Shahnoza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endParaRPr lang="ru-RU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769844" y="1996705"/>
            <a:ext cx="520248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BURCHAKLARNI O‘LCHASH. </a:t>
            </a:r>
            <a:endParaRPr lang="ru-RU" sz="4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TRANSPORTIR.</a:t>
            </a:r>
            <a:endParaRPr lang="en-US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51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6289"/>
            <a:ext cx="9144000" cy="77155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o‘lchash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 flipV="1">
            <a:off x="3995936" y="3147814"/>
            <a:ext cx="2520280" cy="2907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030" name="Picture 6" descr="Транспортир 1328085 - Канцелярские товары | Sh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1068476"/>
            <a:ext cx="2880320" cy="1676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 flipH="1">
            <a:off x="4028901" y="3363838"/>
            <a:ext cx="1106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.</a:t>
            </a:r>
            <a:endParaRPr lang="ru-RU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62815" y="1544902"/>
                <a:ext cx="2757486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ru-RU" sz="3600" dirty="0"/>
              </a:p>
              <a:p>
                <a14:m>
                  <m:oMath xmlns:m="http://schemas.openxmlformats.org/officeDocument/2006/math">
                    <m:r>
                      <a:rPr lang="en-US" sz="36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600" b="1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𝐀𝐎𝐁</m:t>
                    </m:r>
                  </m:oMath>
                </a14:m>
                <a:r>
                  <a:rPr lang="en-US" sz="3600" b="1" dirty="0" smtClean="0">
                    <a:solidFill>
                      <a:schemeClr val="accent4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3600" b="1" dirty="0" smtClean="0">
                    <a:solidFill>
                      <a:schemeClr val="accent4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44</a:t>
                </a:r>
                <a:r>
                  <a:rPr lang="en-US" sz="3600" b="1" dirty="0" smtClean="0">
                    <a:solidFill>
                      <a:schemeClr val="accent4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⁰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815" y="1544902"/>
                <a:ext cx="2757486" cy="1200329"/>
              </a:xfrm>
              <a:prstGeom prst="rect">
                <a:avLst/>
              </a:prstGeom>
              <a:blipFill>
                <a:blip r:embed="rId3"/>
                <a:stretch>
                  <a:fillRect r="-5752" b="-182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5658199" y="1388077"/>
            <a:ext cx="4651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A</a:t>
            </a:r>
            <a:endParaRPr lang="ru-RU" sz="3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928684" y="3893155"/>
            <a:ext cx="336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O</a:t>
            </a:r>
            <a:endParaRPr lang="ru-RU" sz="32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038410" y="3893155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4205490" y="1994419"/>
            <a:ext cx="1917901" cy="1790724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139952" y="3816868"/>
            <a:ext cx="3024336" cy="37937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295982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9.87654E-7 L -2.5E-6 0.125 C -2.5E-6 0.18086 0.06893 0.25 0.125 0.25 L 0.25 0.25 " pathEditMode="relative" rAng="0" ptsTypes="AAAA">
                                      <p:cBhvr>
                                        <p:cTn id="11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6289"/>
            <a:ext cx="9144000" cy="77155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o‘lchash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 flipV="1">
            <a:off x="3995936" y="3147814"/>
            <a:ext cx="2520280" cy="2907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030" name="Picture 6" descr="Транспортир 1328085 - Канцелярские товары | Sh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1068476"/>
            <a:ext cx="2880320" cy="1676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 flipH="1">
            <a:off x="4028901" y="3363838"/>
            <a:ext cx="1106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.</a:t>
            </a:r>
            <a:endParaRPr lang="ru-RU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27220" y="1413329"/>
                <a:ext cx="2988510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ru-RU" sz="3600" dirty="0"/>
              </a:p>
              <a:p>
                <a14:m>
                  <m:oMath xmlns:m="http://schemas.openxmlformats.org/officeDocument/2006/math">
                    <m:r>
                      <a:rPr lang="en-US" sz="36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600" b="1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𝐀𝐎𝐁</m:t>
                    </m:r>
                  </m:oMath>
                </a14:m>
                <a:r>
                  <a:rPr lang="en-US" sz="3600" b="1" dirty="0" smtClean="0">
                    <a:solidFill>
                      <a:schemeClr val="accent4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3600" b="1" dirty="0" smtClean="0">
                    <a:solidFill>
                      <a:schemeClr val="accent4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115</a:t>
                </a:r>
                <a:r>
                  <a:rPr lang="en-US" sz="3600" b="1" dirty="0" smtClean="0">
                    <a:solidFill>
                      <a:schemeClr val="accent4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⁰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220" y="1413329"/>
                <a:ext cx="2988510" cy="1200329"/>
              </a:xfrm>
              <a:prstGeom prst="rect">
                <a:avLst/>
              </a:prstGeom>
              <a:blipFill>
                <a:blip r:embed="rId3"/>
                <a:stretch>
                  <a:fillRect r="-5306" b="-182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3368482" y="1502373"/>
            <a:ext cx="4651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A</a:t>
            </a:r>
            <a:endParaRPr lang="ru-RU" sz="3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928684" y="3893155"/>
            <a:ext cx="336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O</a:t>
            </a:r>
            <a:endParaRPr lang="ru-RU" sz="32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038410" y="3893155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 flipV="1">
            <a:off x="3392066" y="2013494"/>
            <a:ext cx="792088" cy="1803374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139952" y="3816868"/>
            <a:ext cx="3024336" cy="37937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991882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9.87654E-7 L -2.5E-6 0.125 C -2.5E-6 0.18086 0.06893 0.25 0.125 0.25 L 0.25 0.25 " pathEditMode="relative" rAng="0" ptsTypes="AAAA">
                                      <p:cBhvr>
                                        <p:cTn id="11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2553"/>
            <a:ext cx="9144000" cy="91556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O‘lchov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birligi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971393"/>
            <a:ext cx="849694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Burchaklarni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lchashda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lar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u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ulushlaridan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foydalaniladi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1/60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lagi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minut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«'»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1/3600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lagi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sekund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''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7788" y="3033496"/>
            <a:ext cx="8388424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 </a:t>
            </a:r>
            <a:r>
              <a:rPr lang="ru-RU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38 </a:t>
            </a:r>
            <a:r>
              <a:rPr lang="ru-RU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minut</a:t>
            </a:r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59 </a:t>
            </a:r>
            <a:r>
              <a:rPr lang="ru-RU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sekund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45⁰38'59</a:t>
            </a:r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'' </a:t>
            </a:r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1⁰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',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1‘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''. </a:t>
            </a:r>
          </a:p>
        </p:txBody>
      </p:sp>
    </p:spTree>
    <p:extLst>
      <p:ext uri="{BB962C8B-B14F-4D97-AF65-F5344CB8AC3E}">
        <p14:creationId xmlns:p14="http://schemas.microsoft.com/office/powerpoint/2010/main" val="4188669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4648" y="0"/>
            <a:ext cx="9144000" cy="674713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7-masala</a:t>
            </a:r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(31-bet) </a:t>
            </a:r>
            <a:endParaRPr lang="ru-RU" sz="6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90531" y="710158"/>
                <a:ext cx="2493118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accent2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a)</a:t>
                </a:r>
                <a:r>
                  <a:rPr lang="en-US" sz="2800" b="1" dirty="0" smtClean="0">
                    <a:solidFill>
                      <a:schemeClr val="accent2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1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400" b="1" dirty="0" smtClean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AOB=? </a:t>
                </a:r>
                <a:endParaRPr lang="ru-RU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531" y="710158"/>
                <a:ext cx="2493118" cy="523220"/>
              </a:xfrm>
              <a:prstGeom prst="rect">
                <a:avLst/>
              </a:prstGeom>
              <a:blipFill>
                <a:blip r:embed="rId2"/>
                <a:stretch>
                  <a:fillRect l="-3912" t="-1163" b="-220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601964" y="2830909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590531" y="1415807"/>
            <a:ext cx="196625" cy="17152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70450" y="3119685"/>
            <a:ext cx="205534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Дуга 8"/>
          <p:cNvSpPr/>
          <p:nvPr/>
        </p:nvSpPr>
        <p:spPr>
          <a:xfrm rot="19915864">
            <a:off x="552318" y="2761265"/>
            <a:ext cx="251090" cy="268434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79512" y="2951199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0704" y="987574"/>
            <a:ext cx="3706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590531" y="1596114"/>
            <a:ext cx="1492769" cy="15235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2011292" y="1205192"/>
            <a:ext cx="356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Дуга 22"/>
          <p:cNvSpPr/>
          <p:nvPr/>
        </p:nvSpPr>
        <p:spPr>
          <a:xfrm rot="19924324">
            <a:off x="586949" y="2650354"/>
            <a:ext cx="296435" cy="360040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Дуга 23"/>
          <p:cNvSpPr/>
          <p:nvPr/>
        </p:nvSpPr>
        <p:spPr>
          <a:xfrm rot="466840">
            <a:off x="630932" y="2867547"/>
            <a:ext cx="353431" cy="300046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089648" y="2723187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40⁰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72518" y="2290607"/>
            <a:ext cx="5084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32⁰</a:t>
            </a:r>
            <a:endParaRPr lang="ru-RU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0" y="3629295"/>
                <a:ext cx="3945311" cy="20005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800" b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AOB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E+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E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OB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AOB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32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 +40⁰= 72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3200" dirty="0"/>
              </a:p>
              <a:p>
                <a:endParaRPr lang="ru-RU" dirty="0"/>
              </a:p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629295"/>
                <a:ext cx="3945311" cy="2000548"/>
              </a:xfrm>
              <a:prstGeom prst="rect">
                <a:avLst/>
              </a:prstGeom>
              <a:blipFill>
                <a:blip r:embed="rId3"/>
                <a:stretch>
                  <a:fillRect t="-30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7944072" y="2634367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4914136" y="1491630"/>
            <a:ext cx="973408" cy="140097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endCxn id="18" idx="1"/>
          </p:cNvCxnSpPr>
          <p:nvPr/>
        </p:nvCxnSpPr>
        <p:spPr>
          <a:xfrm flipV="1">
            <a:off x="5888731" y="2834422"/>
            <a:ext cx="2055341" cy="6155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476524" y="271271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538078" y="1205192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V="1">
            <a:off x="5887543" y="1387684"/>
            <a:ext cx="707064" cy="1493517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6220072" y="1205192"/>
            <a:ext cx="356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Дуга 27"/>
          <p:cNvSpPr/>
          <p:nvPr/>
        </p:nvSpPr>
        <p:spPr>
          <a:xfrm rot="19838444">
            <a:off x="5590938" y="2626544"/>
            <a:ext cx="516976" cy="520715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5580112" y="1779662"/>
            <a:ext cx="349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x</a:t>
            </a:r>
            <a:endParaRPr lang="ru-RU" sz="2800" b="1" dirty="0"/>
          </a:p>
        </p:txBody>
      </p:sp>
      <p:sp>
        <p:nvSpPr>
          <p:cNvPr id="16" name="Прямоугольник 15"/>
          <p:cNvSpPr/>
          <p:nvPr/>
        </p:nvSpPr>
        <p:spPr>
          <a:xfrm flipH="1">
            <a:off x="6398166" y="2127354"/>
            <a:ext cx="4627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x</a:t>
            </a:r>
            <a:endParaRPr lang="ru-RU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4660353" y="709402"/>
                <a:ext cx="3161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accent2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en-US" sz="2400" b="1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1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400" b="1" dirty="0">
                    <a:solidFill>
                      <a:schemeClr val="accent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AOB=120⁰, x=?; </a:t>
                </a:r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0353" y="709402"/>
                <a:ext cx="3161443" cy="461665"/>
              </a:xfrm>
              <a:prstGeom prst="rect">
                <a:avLst/>
              </a:prstGeom>
              <a:blipFill>
                <a:blip r:embed="rId4"/>
                <a:stretch>
                  <a:fillRect l="-2890" t="-11842" r="-2119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4945562" y="3175415"/>
                <a:ext cx="3738524" cy="18158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AOB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AO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E+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E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OB</a:t>
                </a:r>
                <a:endParaRPr lang="en-US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120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x+x</a:t>
                </a:r>
                <a:endParaRPr lang="en-US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x =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120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:2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x= 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endParaRPr lang="ru-RU" sz="2800" dirty="0"/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562" y="3175415"/>
                <a:ext cx="3738524" cy="1815882"/>
              </a:xfrm>
              <a:prstGeom prst="rect">
                <a:avLst/>
              </a:prstGeom>
              <a:blipFill>
                <a:blip r:embed="rId5"/>
                <a:stretch>
                  <a:fillRect l="-651" t="-3691" r="-2280" b="-77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511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7-masala </a:t>
            </a:r>
            <a:endParaRPr lang="ru-RU" sz="6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23528" y="1229483"/>
                <a:ext cx="416652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 smtClean="0">
                    <a:solidFill>
                      <a:schemeClr val="accent2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solidFill>
                      <a:schemeClr val="accent2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c)</a:t>
                </a:r>
                <a:r>
                  <a:rPr lang="en-US" sz="3200" b="1" dirty="0" smtClean="0">
                    <a:solidFill>
                      <a:schemeClr val="accent2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3200" dirty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AOD </a:t>
                </a:r>
                <a:r>
                  <a:rPr lang="ru-RU" sz="3200" dirty="0" smtClean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=105⁰, </a:t>
                </a:r>
                <a:r>
                  <a:rPr lang="ru-RU" sz="3200" dirty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x=? </a:t>
                </a:r>
                <a:r>
                  <a:rPr lang="ru-RU" dirty="0"/>
                  <a:t>.</a:t>
                </a: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229483"/>
                <a:ext cx="4166525" cy="584775"/>
              </a:xfrm>
              <a:prstGeom prst="rect">
                <a:avLst/>
              </a:prstGeom>
              <a:blipFill>
                <a:blip r:embed="rId2"/>
                <a:stretch>
                  <a:fillRect l="-1462" t="-15625" r="-1462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223959" y="1941968"/>
            <a:ext cx="2111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755576" y="2355726"/>
            <a:ext cx="421444" cy="14629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173314" y="3807291"/>
            <a:ext cx="185651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Дуга 8"/>
          <p:cNvSpPr/>
          <p:nvPr/>
        </p:nvSpPr>
        <p:spPr>
          <a:xfrm rot="18306857">
            <a:off x="1031995" y="3398144"/>
            <a:ext cx="245791" cy="196758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35024" y="1996246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198598" y="2847482"/>
            <a:ext cx="1732706" cy="9517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2847292" y="2467874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Дуга 12"/>
          <p:cNvSpPr/>
          <p:nvPr/>
        </p:nvSpPr>
        <p:spPr>
          <a:xfrm rot="19924324">
            <a:off x="1093739" y="3413171"/>
            <a:ext cx="471256" cy="394249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Дуга 13"/>
          <p:cNvSpPr/>
          <p:nvPr/>
        </p:nvSpPr>
        <p:spPr>
          <a:xfrm rot="466840">
            <a:off x="1402619" y="3568223"/>
            <a:ext cx="353431" cy="300046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1190781" y="2367126"/>
            <a:ext cx="230548" cy="1451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66000" y="3638803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882271" y="3627241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59473" y="2970073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782551" y="3494075"/>
            <a:ext cx="5084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30⁰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915648" y="2770185"/>
            <a:ext cx="5084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25⁰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4334525" y="2154465"/>
                <a:ext cx="3888432" cy="23698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AOB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AO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E+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E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OB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25⁰+ x +30⁰ = 105⁰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x = 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105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⁰-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(25⁰+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30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⁰)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x = 50⁰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4525" y="2154465"/>
                <a:ext cx="3888432" cy="2369880"/>
              </a:xfrm>
              <a:prstGeom prst="rect">
                <a:avLst/>
              </a:prstGeom>
              <a:blipFill>
                <a:blip r:embed="rId3"/>
                <a:stretch>
                  <a:fillRect t="-2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786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-11427"/>
            <a:ext cx="9144000" cy="970878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asala</a:t>
            </a:r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6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788024" y="1387684"/>
                <a:ext cx="2493118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accent2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3200" b="1" dirty="0" smtClean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AOB=? </a:t>
                </a:r>
                <a:endParaRPr lang="ru-RU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1387684"/>
                <a:ext cx="2493118" cy="584775"/>
              </a:xfrm>
              <a:prstGeom prst="rect">
                <a:avLst/>
              </a:prstGeom>
              <a:blipFill>
                <a:blip r:embed="rId2"/>
                <a:stretch>
                  <a:fillRect t="-13542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372428" y="2830909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1360995" y="1415807"/>
            <a:ext cx="196625" cy="17152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340914" y="3119685"/>
            <a:ext cx="205534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Дуга 8"/>
          <p:cNvSpPr/>
          <p:nvPr/>
        </p:nvSpPr>
        <p:spPr>
          <a:xfrm rot="19915864">
            <a:off x="1322782" y="2761265"/>
            <a:ext cx="251090" cy="268434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949976" y="2951199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91168" y="987574"/>
            <a:ext cx="3706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1360995" y="1596114"/>
            <a:ext cx="1492769" cy="15235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2781756" y="1205192"/>
            <a:ext cx="356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Дуга 22"/>
          <p:cNvSpPr/>
          <p:nvPr/>
        </p:nvSpPr>
        <p:spPr>
          <a:xfrm rot="19924324">
            <a:off x="1357413" y="2650354"/>
            <a:ext cx="296435" cy="360040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Дуга 23"/>
          <p:cNvSpPr/>
          <p:nvPr/>
        </p:nvSpPr>
        <p:spPr>
          <a:xfrm rot="466840">
            <a:off x="1401396" y="2867547"/>
            <a:ext cx="353431" cy="300046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860112" y="2723187"/>
            <a:ext cx="79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2⁰23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60166" y="2053647"/>
            <a:ext cx="7970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32⁰37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809836" y="3460054"/>
                <a:ext cx="7524328" cy="1015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800" b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AOB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E+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E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OB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AOB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3200" dirty="0"/>
                  <a:t>32⁰</a:t>
                </a:r>
                <a:r>
                  <a:rPr lang="en-US" sz="3200" dirty="0" smtClean="0"/>
                  <a:t>37</a:t>
                </a:r>
                <a:r>
                  <a:rPr lang="ru-RU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'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en-US" sz="3200" dirty="0" smtClean="0"/>
                  <a:t>42</a:t>
                </a:r>
                <a:r>
                  <a:rPr lang="en-US" sz="3200" dirty="0"/>
                  <a:t>⁰</a:t>
                </a:r>
                <a:r>
                  <a:rPr lang="en-US" sz="3200" dirty="0" smtClean="0"/>
                  <a:t>23</a:t>
                </a:r>
                <a:r>
                  <a:rPr lang="ru-RU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'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74⁰60</a:t>
                </a:r>
                <a:r>
                  <a:rPr lang="ru-RU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=75⁰</a:t>
                </a:r>
                <a:endParaRPr lang="ru-RU" sz="32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836" y="3460054"/>
                <a:ext cx="7524328" cy="1015663"/>
              </a:xfrm>
              <a:prstGeom prst="rect">
                <a:avLst/>
              </a:prstGeom>
              <a:blipFill>
                <a:blip r:embed="rId3"/>
                <a:stretch>
                  <a:fillRect t="-6627" b="-198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80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77262" y="843558"/>
            <a:ext cx="7766738" cy="3394472"/>
          </a:xfrm>
        </p:spPr>
        <p:txBody>
          <a:bodyPr/>
          <a:lstStyle/>
          <a:p>
            <a:pPr algn="ctr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Darslikning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29- </a:t>
            </a:r>
            <a:r>
              <a:rPr lang="en-US" sz="4800" dirty="0" err="1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sahifasida</a:t>
            </a:r>
            <a:r>
              <a:rPr lang="en-US" sz="48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buNone/>
            </a:pP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joylashgan</a:t>
            </a:r>
            <a:endParaRPr lang="en-US" sz="48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8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8,- 9,- 11-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topshiriqlar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8" descr="GUESTA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03929"/>
            <a:ext cx="1340427" cy="1125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47496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5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Burchak</a:t>
            </a:r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…..</a:t>
            </a:r>
            <a:endParaRPr lang="ru-RU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2937" y="1424282"/>
            <a:ext cx="6408712" cy="33944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nuqtadan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chiqqan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ikki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nurdan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iborat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shakl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burchak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deb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ataladi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4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6012160" y="2014944"/>
            <a:ext cx="2016224" cy="20882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012160" y="4103176"/>
            <a:ext cx="2808312" cy="720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Дуга 9"/>
          <p:cNvSpPr/>
          <p:nvPr/>
        </p:nvSpPr>
        <p:spPr>
          <a:xfrm>
            <a:off x="6023667" y="3923156"/>
            <a:ext cx="288032" cy="36004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664019" y="4075207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620900" y="1676099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556349" y="3613542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63645" y="3335869"/>
                <a:ext cx="4820550" cy="13849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AOB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–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uchi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OA, OB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tomonlari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645" y="3335869"/>
                <a:ext cx="4820550" cy="1384995"/>
              </a:xfrm>
              <a:prstGeom prst="rect">
                <a:avLst/>
              </a:prstGeom>
              <a:blipFill>
                <a:blip r:embed="rId2"/>
                <a:stretch>
                  <a:fillRect l="-2655" t="-4405" r="-1138" b="-114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16317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90808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sz="5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Burchak</a:t>
            </a:r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sohalari</a:t>
            </a:r>
            <a:endParaRPr lang="ru-RU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1387431" y="1275606"/>
            <a:ext cx="2016224" cy="20882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387431" y="3363838"/>
            <a:ext cx="2808312" cy="720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Дуга 9"/>
          <p:cNvSpPr/>
          <p:nvPr/>
        </p:nvSpPr>
        <p:spPr>
          <a:xfrm>
            <a:off x="1398938" y="3183818"/>
            <a:ext cx="288032" cy="36004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039290" y="3335869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769008" y="1160748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777140" y="3651142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41905" y="870066"/>
            <a:ext cx="478112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Tekislikning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yotgan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sohasi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bo‘lagi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sohasi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олилиния 7"/>
          <p:cNvSpPr/>
          <p:nvPr/>
        </p:nvSpPr>
        <p:spPr>
          <a:xfrm>
            <a:off x="3406034" y="1277171"/>
            <a:ext cx="779318" cy="2141438"/>
          </a:xfrm>
          <a:custGeom>
            <a:avLst/>
            <a:gdLst>
              <a:gd name="connsiteX0" fmla="*/ 0 w 779318"/>
              <a:gd name="connsiteY0" fmla="*/ 11302 h 2141438"/>
              <a:gd name="connsiteX1" fmla="*/ 62345 w 779318"/>
              <a:gd name="connsiteY1" fmla="*/ 911 h 2141438"/>
              <a:gd name="connsiteX2" fmla="*/ 124691 w 779318"/>
              <a:gd name="connsiteY2" fmla="*/ 63256 h 2141438"/>
              <a:gd name="connsiteX3" fmla="*/ 176645 w 779318"/>
              <a:gd name="connsiteY3" fmla="*/ 94429 h 2141438"/>
              <a:gd name="connsiteX4" fmla="*/ 207818 w 779318"/>
              <a:gd name="connsiteY4" fmla="*/ 115211 h 2141438"/>
              <a:gd name="connsiteX5" fmla="*/ 270164 w 779318"/>
              <a:gd name="connsiteY5" fmla="*/ 135993 h 2141438"/>
              <a:gd name="connsiteX6" fmla="*/ 311727 w 779318"/>
              <a:gd name="connsiteY6" fmla="*/ 208729 h 2141438"/>
              <a:gd name="connsiteX7" fmla="*/ 322118 w 779318"/>
              <a:gd name="connsiteY7" fmla="*/ 239902 h 2141438"/>
              <a:gd name="connsiteX8" fmla="*/ 363682 w 779318"/>
              <a:gd name="connsiteY8" fmla="*/ 302247 h 2141438"/>
              <a:gd name="connsiteX9" fmla="*/ 394854 w 779318"/>
              <a:gd name="connsiteY9" fmla="*/ 499674 h 2141438"/>
              <a:gd name="connsiteX10" fmla="*/ 415636 w 779318"/>
              <a:gd name="connsiteY10" fmla="*/ 634756 h 2141438"/>
              <a:gd name="connsiteX11" fmla="*/ 436418 w 779318"/>
              <a:gd name="connsiteY11" fmla="*/ 697102 h 2141438"/>
              <a:gd name="connsiteX12" fmla="*/ 457200 w 779318"/>
              <a:gd name="connsiteY12" fmla="*/ 832184 h 2141438"/>
              <a:gd name="connsiteX13" fmla="*/ 477982 w 779318"/>
              <a:gd name="connsiteY13" fmla="*/ 904920 h 2141438"/>
              <a:gd name="connsiteX14" fmla="*/ 498764 w 779318"/>
              <a:gd name="connsiteY14" fmla="*/ 936093 h 2141438"/>
              <a:gd name="connsiteX15" fmla="*/ 519545 w 779318"/>
              <a:gd name="connsiteY15" fmla="*/ 998438 h 2141438"/>
              <a:gd name="connsiteX16" fmla="*/ 529936 w 779318"/>
              <a:gd name="connsiteY16" fmla="*/ 1029611 h 2141438"/>
              <a:gd name="connsiteX17" fmla="*/ 550718 w 779318"/>
              <a:gd name="connsiteY17" fmla="*/ 1143911 h 2141438"/>
              <a:gd name="connsiteX18" fmla="*/ 561109 w 779318"/>
              <a:gd name="connsiteY18" fmla="*/ 1175084 h 2141438"/>
              <a:gd name="connsiteX19" fmla="*/ 602673 w 779318"/>
              <a:gd name="connsiteY19" fmla="*/ 1258211 h 2141438"/>
              <a:gd name="connsiteX20" fmla="*/ 644236 w 779318"/>
              <a:gd name="connsiteY20" fmla="*/ 1351729 h 2141438"/>
              <a:gd name="connsiteX21" fmla="*/ 665018 w 779318"/>
              <a:gd name="connsiteY21" fmla="*/ 1424465 h 2141438"/>
              <a:gd name="connsiteX22" fmla="*/ 685800 w 779318"/>
              <a:gd name="connsiteY22" fmla="*/ 1486811 h 2141438"/>
              <a:gd name="connsiteX23" fmla="*/ 706582 w 779318"/>
              <a:gd name="connsiteY23" fmla="*/ 1559547 h 2141438"/>
              <a:gd name="connsiteX24" fmla="*/ 716973 w 779318"/>
              <a:gd name="connsiteY24" fmla="*/ 1632284 h 2141438"/>
              <a:gd name="connsiteX25" fmla="*/ 737754 w 779318"/>
              <a:gd name="connsiteY25" fmla="*/ 1694629 h 2141438"/>
              <a:gd name="connsiteX26" fmla="*/ 748145 w 779318"/>
              <a:gd name="connsiteY26" fmla="*/ 1725802 h 2141438"/>
              <a:gd name="connsiteX27" fmla="*/ 768927 w 779318"/>
              <a:gd name="connsiteY27" fmla="*/ 1840102 h 2141438"/>
              <a:gd name="connsiteX28" fmla="*/ 779318 w 779318"/>
              <a:gd name="connsiteY28" fmla="*/ 2141438 h 2141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779318" h="2141438">
                <a:moveTo>
                  <a:pt x="0" y="11302"/>
                </a:moveTo>
                <a:cubicBezTo>
                  <a:pt x="20782" y="7838"/>
                  <a:pt x="41686" y="-3221"/>
                  <a:pt x="62345" y="911"/>
                </a:cubicBezTo>
                <a:cubicBezTo>
                  <a:pt x="111974" y="10837"/>
                  <a:pt x="95691" y="38399"/>
                  <a:pt x="124691" y="63256"/>
                </a:cubicBezTo>
                <a:cubicBezTo>
                  <a:pt x="140025" y="76399"/>
                  <a:pt x="159519" y="83725"/>
                  <a:pt x="176645" y="94429"/>
                </a:cubicBezTo>
                <a:cubicBezTo>
                  <a:pt x="187235" y="101048"/>
                  <a:pt x="196406" y="110139"/>
                  <a:pt x="207818" y="115211"/>
                </a:cubicBezTo>
                <a:cubicBezTo>
                  <a:pt x="227836" y="124108"/>
                  <a:pt x="270164" y="135993"/>
                  <a:pt x="270164" y="135993"/>
                </a:cubicBezTo>
                <a:cubicBezTo>
                  <a:pt x="291034" y="167299"/>
                  <a:pt x="295907" y="171816"/>
                  <a:pt x="311727" y="208729"/>
                </a:cubicBezTo>
                <a:cubicBezTo>
                  <a:pt x="316042" y="218796"/>
                  <a:pt x="316799" y="230327"/>
                  <a:pt x="322118" y="239902"/>
                </a:cubicBezTo>
                <a:cubicBezTo>
                  <a:pt x="334248" y="261735"/>
                  <a:pt x="363682" y="302247"/>
                  <a:pt x="363682" y="302247"/>
                </a:cubicBezTo>
                <a:cubicBezTo>
                  <a:pt x="384837" y="450330"/>
                  <a:pt x="361781" y="292962"/>
                  <a:pt x="394854" y="499674"/>
                </a:cubicBezTo>
                <a:cubicBezTo>
                  <a:pt x="402052" y="544659"/>
                  <a:pt x="401230" y="591537"/>
                  <a:pt x="415636" y="634756"/>
                </a:cubicBezTo>
                <a:lnTo>
                  <a:pt x="436418" y="697102"/>
                </a:lnTo>
                <a:cubicBezTo>
                  <a:pt x="445415" y="769079"/>
                  <a:pt x="443600" y="770983"/>
                  <a:pt x="457200" y="832184"/>
                </a:cubicBezTo>
                <a:cubicBezTo>
                  <a:pt x="459863" y="844169"/>
                  <a:pt x="471040" y="891035"/>
                  <a:pt x="477982" y="904920"/>
                </a:cubicBezTo>
                <a:cubicBezTo>
                  <a:pt x="483567" y="916090"/>
                  <a:pt x="491837" y="925702"/>
                  <a:pt x="498764" y="936093"/>
                </a:cubicBezTo>
                <a:lnTo>
                  <a:pt x="519545" y="998438"/>
                </a:lnTo>
                <a:lnTo>
                  <a:pt x="529936" y="1029611"/>
                </a:lnTo>
                <a:cubicBezTo>
                  <a:pt x="538346" y="1088477"/>
                  <a:pt x="536720" y="1094918"/>
                  <a:pt x="550718" y="1143911"/>
                </a:cubicBezTo>
                <a:cubicBezTo>
                  <a:pt x="553727" y="1154443"/>
                  <a:pt x="556577" y="1165113"/>
                  <a:pt x="561109" y="1175084"/>
                </a:cubicBezTo>
                <a:cubicBezTo>
                  <a:pt x="573929" y="1203287"/>
                  <a:pt x="592877" y="1228821"/>
                  <a:pt x="602673" y="1258211"/>
                </a:cubicBezTo>
                <a:cubicBezTo>
                  <a:pt x="656284" y="1419049"/>
                  <a:pt x="594838" y="1252933"/>
                  <a:pt x="644236" y="1351729"/>
                </a:cubicBezTo>
                <a:cubicBezTo>
                  <a:pt x="652966" y="1369188"/>
                  <a:pt x="660024" y="1407820"/>
                  <a:pt x="665018" y="1424465"/>
                </a:cubicBezTo>
                <a:cubicBezTo>
                  <a:pt x="671313" y="1445447"/>
                  <a:pt x="680487" y="1465559"/>
                  <a:pt x="685800" y="1486811"/>
                </a:cubicBezTo>
                <a:cubicBezTo>
                  <a:pt x="698848" y="1539000"/>
                  <a:pt x="691675" y="1514826"/>
                  <a:pt x="706582" y="1559547"/>
                </a:cubicBezTo>
                <a:cubicBezTo>
                  <a:pt x="710046" y="1583793"/>
                  <a:pt x="711466" y="1608419"/>
                  <a:pt x="716973" y="1632284"/>
                </a:cubicBezTo>
                <a:cubicBezTo>
                  <a:pt x="721899" y="1653629"/>
                  <a:pt x="730827" y="1673847"/>
                  <a:pt x="737754" y="1694629"/>
                </a:cubicBezTo>
                <a:cubicBezTo>
                  <a:pt x="741218" y="1705020"/>
                  <a:pt x="746344" y="1714998"/>
                  <a:pt x="748145" y="1725802"/>
                </a:cubicBezTo>
                <a:cubicBezTo>
                  <a:pt x="761440" y="1805568"/>
                  <a:pt x="754404" y="1767488"/>
                  <a:pt x="768927" y="1840102"/>
                </a:cubicBezTo>
                <a:cubicBezTo>
                  <a:pt x="779574" y="2127579"/>
                  <a:pt x="779318" y="2027074"/>
                  <a:pt x="779318" y="214143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2070900" y="2578226"/>
            <a:ext cx="19431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chki</a:t>
            </a:r>
            <a:r>
              <a:rPr lang="en-US" sz="28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soha</a:t>
            </a:r>
            <a:endParaRPr lang="ru-RU" sz="2800" b="1" i="1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7504" y="1464579"/>
            <a:ext cx="24593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2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ashqi</a:t>
            </a: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soha</a:t>
            </a:r>
            <a:endParaRPr lang="ru-RU" sz="3200" b="1" i="1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38705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90808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sz="5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Yoyiq</a:t>
            </a:r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burchak</a:t>
            </a:r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….</a:t>
            </a:r>
            <a:endParaRPr lang="ru-RU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515" y="736186"/>
            <a:ext cx="856895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omonlari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nurlardan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burchakka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yoyiq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cxnSp>
        <p:nvCxnSpPr>
          <p:cNvPr id="17" name="Прямая соединительная линия 16"/>
          <p:cNvCxnSpPr>
            <a:endCxn id="21" idx="2"/>
          </p:cNvCxnSpPr>
          <p:nvPr/>
        </p:nvCxnSpPr>
        <p:spPr>
          <a:xfrm flipV="1">
            <a:off x="1408679" y="3714297"/>
            <a:ext cx="5626392" cy="292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Дуга 18"/>
          <p:cNvSpPr/>
          <p:nvPr/>
        </p:nvSpPr>
        <p:spPr>
          <a:xfrm>
            <a:off x="4153975" y="3556317"/>
            <a:ext cx="288032" cy="360040"/>
          </a:xfrm>
          <a:prstGeom prst="arc">
            <a:avLst>
              <a:gd name="adj1" fmla="val 11534127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971600" y="3213476"/>
            <a:ext cx="437079" cy="47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831329" y="3252632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142468" y="3223859"/>
            <a:ext cx="2217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∙</a:t>
            </a:r>
            <a:endParaRPr lang="ru-RU" sz="5400" dirty="0"/>
          </a:p>
        </p:txBody>
      </p:sp>
      <p:sp>
        <p:nvSpPr>
          <p:cNvPr id="25" name="TextBox 24"/>
          <p:cNvSpPr txBox="1"/>
          <p:nvPr/>
        </p:nvSpPr>
        <p:spPr>
          <a:xfrm>
            <a:off x="4066197" y="3003798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1771596" y="4311986"/>
                <a:ext cx="634981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2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AOB </a:t>
                </a:r>
                <a:r>
                  <a:rPr lang="en-US" sz="32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 – </a:t>
                </a:r>
                <a:r>
                  <a:rPr lang="en-US" sz="32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yoyiq</a:t>
                </a:r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1596" y="4311986"/>
                <a:ext cx="6349815" cy="584775"/>
              </a:xfrm>
              <a:prstGeom prst="rect">
                <a:avLst/>
              </a:prstGeom>
              <a:blipFill>
                <a:blip r:embed="rId2"/>
                <a:stretch>
                  <a:fillRect t="-15625" b="-3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04675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131599" y="2576794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590579" y="1722215"/>
            <a:ext cx="484491" cy="11128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endCxn id="25" idx="1"/>
          </p:cNvCxnSpPr>
          <p:nvPr/>
        </p:nvCxnSpPr>
        <p:spPr>
          <a:xfrm>
            <a:off x="1076258" y="2838404"/>
            <a:ext cx="205534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90579" y="2587487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22553"/>
            <a:ext cx="9144000" cy="91556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urchaklarni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taqqoslang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790467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119365" y="920690"/>
                <a:ext cx="373852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b="1" i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600" b="1" i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600" b="1" i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𝐀𝐎𝐁</m:t>
                    </m:r>
                  </m:oMath>
                </a14:m>
                <a:r>
                  <a:rPr lang="en-US" sz="3600" b="1" dirty="0" smtClean="0">
                    <a:solidFill>
                      <a:schemeClr val="accent4">
                        <a:lumMod val="50000"/>
                      </a:schemeClr>
                    </a:solidFill>
                  </a:rPr>
                  <a:t>  =  </a:t>
                </a:r>
                <a14:m>
                  <m:oMath xmlns:m="http://schemas.openxmlformats.org/officeDocument/2006/math">
                    <m:r>
                      <a:rPr lang="ru-RU" sz="3600" b="1" i="0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600" b="1" i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600" b="1" i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𝐌𝐎𝐍</m:t>
                    </m:r>
                  </m:oMath>
                </a14:m>
                <a:r>
                  <a:rPr lang="en-US" sz="3600" b="1" dirty="0" smtClean="0">
                    <a:solidFill>
                      <a:schemeClr val="accent4">
                        <a:lumMod val="50000"/>
                      </a:schemeClr>
                    </a:solidFill>
                  </a:rPr>
                  <a:t> </a:t>
                </a:r>
                <a:endParaRPr lang="ru-RU" sz="3600" b="1" dirty="0">
                  <a:solidFill>
                    <a:schemeClr val="accent4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9365" y="920690"/>
                <a:ext cx="3738524" cy="646331"/>
              </a:xfrm>
              <a:prstGeom prst="rect">
                <a:avLst/>
              </a:prstGeom>
              <a:blipFill>
                <a:blip r:embed="rId2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единительная линия 26"/>
          <p:cNvCxnSpPr/>
          <p:nvPr/>
        </p:nvCxnSpPr>
        <p:spPr>
          <a:xfrm>
            <a:off x="4980059" y="1698770"/>
            <a:ext cx="266322" cy="128626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endCxn id="33" idx="1"/>
          </p:cNvCxnSpPr>
          <p:nvPr/>
        </p:nvCxnSpPr>
        <p:spPr>
          <a:xfrm flipV="1">
            <a:off x="5246381" y="2955535"/>
            <a:ext cx="2500504" cy="2950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755026" y="2653571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746885" y="2724702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038117" y="1556004"/>
            <a:ext cx="4411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97" y="914419"/>
            <a:ext cx="1326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V="1">
            <a:off x="2641342" y="4621909"/>
            <a:ext cx="3826755" cy="238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2301447" y="4208770"/>
            <a:ext cx="4887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573190" y="4267966"/>
            <a:ext cx="3273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6684796" y="3936418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757883" y="4349169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>
            <a:off x="1834894" y="3212912"/>
            <a:ext cx="863536" cy="13978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endCxn id="54" idx="1"/>
          </p:cNvCxnSpPr>
          <p:nvPr/>
        </p:nvCxnSpPr>
        <p:spPr>
          <a:xfrm>
            <a:off x="2702542" y="4610779"/>
            <a:ext cx="205534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234700" y="4363239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437975" y="3250324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6" name="Прямая соединительная линия 65"/>
          <p:cNvCxnSpPr/>
          <p:nvPr/>
        </p:nvCxnSpPr>
        <p:spPr>
          <a:xfrm>
            <a:off x="2371914" y="3192762"/>
            <a:ext cx="346173" cy="1409907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>
            <a:endCxn id="70" idx="1"/>
          </p:cNvCxnSpPr>
          <p:nvPr/>
        </p:nvCxnSpPr>
        <p:spPr>
          <a:xfrm flipV="1">
            <a:off x="2744907" y="4588476"/>
            <a:ext cx="2655819" cy="1113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339752" y="4183608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5400726" y="4357643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2459378" y="3184580"/>
            <a:ext cx="4411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02053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8" grpId="0"/>
      <p:bldP spid="59" grpId="0"/>
      <p:bldP spid="69" grpId="0"/>
      <p:bldP spid="70" grpId="0"/>
      <p:bldP spid="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069" y="5530"/>
            <a:ext cx="9036496" cy="98757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Burchaklarni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768" y="968790"/>
            <a:ext cx="887472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o‘lchovi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transportir</a:t>
            </a:r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ataladigan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asbob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o‘lchovi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sohasiga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qismlari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joylashishini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ko‘rsatadi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/>
          </a:p>
        </p:txBody>
      </p:sp>
      <p:pic>
        <p:nvPicPr>
          <p:cNvPr id="6" name="Picture 6" descr="Транспортир 1328085 - Канцелярские товары | Sh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075806"/>
            <a:ext cx="3816424" cy="196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2880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11111E-6 L -3.05556E-6 0.125 C -3.05556E-6 0.18086 0.06893 0.25 0.125 0.25 L 0.25 0.25 " pathEditMode="relative" rAng="0" ptsTypes="AAAA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036496" cy="9875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Burchaklarni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3000" y="1203598"/>
            <a:ext cx="88934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Aksioma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tayin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o‘lchoviga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ifodalanadi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Yoyiq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o‘lchovi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58833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2553"/>
            <a:ext cx="9144000" cy="9155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Burchaklarni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o‘lchash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Как правильно чертить уго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293662"/>
            <a:ext cx="6174482" cy="207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-108520" y="980745"/>
            <a:ext cx="90730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transportir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hiziladi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o‘lchanadi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628317" y="4247506"/>
                <a:ext cx="6552728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600" b="1" i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𝐁𝐎𝐂</m:t>
                    </m:r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60⁰ </a:t>
                </a:r>
                <a:r>
                  <a:rPr lang="ru-RU" sz="3600" b="1" dirty="0" smtClean="0"/>
                  <a:t>      </a:t>
                </a:r>
                <a14:m>
                  <m:oMath xmlns:m="http://schemas.openxmlformats.org/officeDocument/2006/math">
                    <m:r>
                      <a:rPr lang="en-US" sz="3600" b="1" i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600" b="1" i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𝐌𝐎𝐍</m:t>
                    </m:r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12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⁰ 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8317" y="4247506"/>
                <a:ext cx="6552728" cy="646331"/>
              </a:xfrm>
              <a:prstGeom prst="rect">
                <a:avLst/>
              </a:prstGeom>
              <a:blipFill>
                <a:blip r:embed="rId3"/>
                <a:stretch>
                  <a:fillRect t="-16981" b="-330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51264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6289"/>
            <a:ext cx="9144000" cy="77155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o‘lchash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 flipV="1">
            <a:off x="3995936" y="3147814"/>
            <a:ext cx="2520280" cy="2907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030" name="Picture 6" descr="Транспортир 1328085 - Канцелярские товары | Sh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1068476"/>
            <a:ext cx="2880320" cy="1676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 flipV="1">
            <a:off x="1946787" y="3816868"/>
            <a:ext cx="4569429" cy="78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flipH="1">
            <a:off x="4028901" y="3363838"/>
            <a:ext cx="1106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.</a:t>
            </a:r>
            <a:endParaRPr lang="ru-RU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5652120" y="1779662"/>
                <a:ext cx="3013967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ru-RU" sz="3600" dirty="0"/>
              </a:p>
              <a:p>
                <a14:m>
                  <m:oMath xmlns:m="http://schemas.openxmlformats.org/officeDocument/2006/math">
                    <m:r>
                      <a:rPr lang="en-US" sz="36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600" b="1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𝐀𝐎𝐁</m:t>
                    </m:r>
                  </m:oMath>
                </a14:m>
                <a:r>
                  <a:rPr lang="en-US" sz="3600" b="1" dirty="0" smtClean="0">
                    <a:solidFill>
                      <a:schemeClr val="accent4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180⁰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1779662"/>
                <a:ext cx="3013967" cy="1200329"/>
              </a:xfrm>
              <a:prstGeom prst="rect">
                <a:avLst/>
              </a:prstGeom>
              <a:blipFill>
                <a:blip r:embed="rId3"/>
                <a:stretch>
                  <a:fillRect r="-5051" b="-182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582819" y="3862378"/>
            <a:ext cx="4651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A</a:t>
            </a:r>
            <a:endParaRPr lang="ru-RU" sz="3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928684" y="3893155"/>
            <a:ext cx="336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O</a:t>
            </a:r>
            <a:endParaRPr lang="ru-RU" sz="32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264275" y="3854805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26096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9.87654E-7 L -2.5E-6 0.125 C -2.5E-6 0.18086 0.06893 0.25 0.125 0.25 L 0.25 0.25 " pathEditMode="relative" rAng="0" ptsTypes="AAAA">
                                      <p:cBhvr>
                                        <p:cTn id="11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56f66683e3ca62f8af25819965f3738ed03ef7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992</TotalTime>
  <Words>524</Words>
  <Application>Microsoft Office PowerPoint</Application>
  <PresentationFormat>Экран (16:9)</PresentationFormat>
  <Paragraphs>148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Cambria Math</vt:lpstr>
      <vt:lpstr>Тема Office</vt:lpstr>
      <vt:lpstr>Geometriya</vt:lpstr>
      <vt:lpstr>Burchak…..</vt:lpstr>
      <vt:lpstr>Burchak sohalari</vt:lpstr>
      <vt:lpstr>Yoyiq burchak….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7-masala (31-bet) </vt:lpstr>
      <vt:lpstr>Презентация PowerPoint</vt:lpstr>
      <vt:lpstr>Masala </vt:lpstr>
      <vt:lpstr>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Гость</dc:creator>
  <cp:lastModifiedBy>Пользователь</cp:lastModifiedBy>
  <cp:revision>124</cp:revision>
  <dcterms:created xsi:type="dcterms:W3CDTF">2020-07-28T06:40:32Z</dcterms:created>
  <dcterms:modified xsi:type="dcterms:W3CDTF">2020-09-13T02:08:02Z</dcterms:modified>
</cp:coreProperties>
</file>