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4" r:id="rId2"/>
    <p:sldId id="257" r:id="rId3"/>
    <p:sldId id="285" r:id="rId4"/>
    <p:sldId id="266" r:id="rId5"/>
    <p:sldId id="286" r:id="rId6"/>
    <p:sldId id="287" r:id="rId7"/>
    <p:sldId id="289" r:id="rId8"/>
    <p:sldId id="288" r:id="rId9"/>
    <p:sldId id="275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78" r:id="rId1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744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7232F-1B7D-48C9-8C32-6F17E1E55F2E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5AFC0-17C6-40A1-BCB8-6708F6916D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456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04791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8" y="2434"/>
            <a:ext cx="9130468" cy="13163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36350" y="382728"/>
            <a:ext cx="3788676" cy="785123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en-US" sz="4950" b="1" spc="8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sz="49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37810" y="1683706"/>
            <a:ext cx="3585755" cy="1651012"/>
          </a:xfrm>
          <a:prstGeom prst="rect">
            <a:avLst/>
          </a:prstGeom>
        </p:spPr>
        <p:txBody>
          <a:bodyPr vert="horz" wrap="square" lIns="0" tIns="22145" rIns="0" bIns="0" rtlCol="0">
            <a:spAutoFit/>
          </a:bodyPr>
          <a:lstStyle/>
          <a:p>
            <a:pPr marL="29190" algn="ctr">
              <a:lnSpc>
                <a:spcPts val="3099"/>
              </a:lnSpc>
              <a:spcBef>
                <a:spcPts val="174"/>
              </a:spcBef>
            </a:pPr>
            <a:r>
              <a:rPr lang="en-US" sz="4400" b="1" dirty="0" err="1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Mavzu</a:t>
            </a: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:</a:t>
            </a:r>
          </a:p>
          <a:p>
            <a:pPr marL="20131" algn="ctr">
              <a:lnSpc>
                <a:spcPts val="4430"/>
              </a:lnSpc>
            </a:pPr>
            <a:endParaRPr sz="124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333" algn="ctr">
              <a:lnSpc>
                <a:spcPts val="3217"/>
              </a:lnSpc>
              <a:spcBef>
                <a:spcPts val="1950"/>
              </a:spcBef>
            </a:pPr>
            <a:endParaRPr sz="2774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8270" y="216479"/>
            <a:ext cx="7738401" cy="1005549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853"/>
            </a:p>
          </p:txBody>
        </p:sp>
      </p:grpSp>
      <p:sp>
        <p:nvSpPr>
          <p:cNvPr id="11" name="object 11"/>
          <p:cNvSpPr/>
          <p:nvPr/>
        </p:nvSpPr>
        <p:spPr>
          <a:xfrm>
            <a:off x="539552" y="2211710"/>
            <a:ext cx="3024336" cy="22683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12" name="object 12"/>
          <p:cNvSpPr txBox="1"/>
          <p:nvPr/>
        </p:nvSpPr>
        <p:spPr>
          <a:xfrm>
            <a:off x="7796151" y="238286"/>
            <a:ext cx="274790" cy="574150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6" b="1" spc="1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3566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20156" y="816614"/>
            <a:ext cx="426780" cy="336449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061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61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1894787"/>
            <a:ext cx="719863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aqqoslash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27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9080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BURCHAK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38" y="889007"/>
            <a:ext cx="6408712" cy="3394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nuqtadan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chiqqan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nurdan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iborat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shakl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 err="1" smtClean="0">
                <a:latin typeface="Arial" pitchFamily="34" charset="0"/>
                <a:cs typeface="Arial" pitchFamily="34" charset="0"/>
              </a:rPr>
              <a:t>burchak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deb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ataladi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6012160" y="1275606"/>
            <a:ext cx="2016224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012160" y="3363838"/>
            <a:ext cx="2808312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>
            <a:off x="6023667" y="3183818"/>
            <a:ext cx="288032" cy="36004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664019" y="3335869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93737" y="116074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616730" y="3465644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56223" y="2971472"/>
                <a:ext cx="6135013" cy="1754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AOB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–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burchakning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uchi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OA, OB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223" y="2971472"/>
                <a:ext cx="6135013" cy="1754326"/>
              </a:xfrm>
              <a:prstGeom prst="rect">
                <a:avLst/>
              </a:prstGeom>
              <a:blipFill>
                <a:blip r:embed="rId2"/>
                <a:stretch>
                  <a:fillRect l="-2979" t="-5208" r="-2284" b="-121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16317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9080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BURCHAK </a:t>
            </a:r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tushunchasi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1387431" y="1275606"/>
            <a:ext cx="2016224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387431" y="3363838"/>
            <a:ext cx="2808312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>
            <a:off x="1398938" y="3183818"/>
            <a:ext cx="288032" cy="36004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039290" y="3335869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69008" y="116074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77140" y="365114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41905" y="870066"/>
            <a:ext cx="47811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Tekislikning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sohasi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endParaRPr lang="en-US" sz="3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sohasi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3406034" y="1277171"/>
            <a:ext cx="779318" cy="2141438"/>
          </a:xfrm>
          <a:custGeom>
            <a:avLst/>
            <a:gdLst>
              <a:gd name="connsiteX0" fmla="*/ 0 w 779318"/>
              <a:gd name="connsiteY0" fmla="*/ 11302 h 2141438"/>
              <a:gd name="connsiteX1" fmla="*/ 62345 w 779318"/>
              <a:gd name="connsiteY1" fmla="*/ 911 h 2141438"/>
              <a:gd name="connsiteX2" fmla="*/ 124691 w 779318"/>
              <a:gd name="connsiteY2" fmla="*/ 63256 h 2141438"/>
              <a:gd name="connsiteX3" fmla="*/ 176645 w 779318"/>
              <a:gd name="connsiteY3" fmla="*/ 94429 h 2141438"/>
              <a:gd name="connsiteX4" fmla="*/ 207818 w 779318"/>
              <a:gd name="connsiteY4" fmla="*/ 115211 h 2141438"/>
              <a:gd name="connsiteX5" fmla="*/ 270164 w 779318"/>
              <a:gd name="connsiteY5" fmla="*/ 135993 h 2141438"/>
              <a:gd name="connsiteX6" fmla="*/ 311727 w 779318"/>
              <a:gd name="connsiteY6" fmla="*/ 208729 h 2141438"/>
              <a:gd name="connsiteX7" fmla="*/ 322118 w 779318"/>
              <a:gd name="connsiteY7" fmla="*/ 239902 h 2141438"/>
              <a:gd name="connsiteX8" fmla="*/ 363682 w 779318"/>
              <a:gd name="connsiteY8" fmla="*/ 302247 h 2141438"/>
              <a:gd name="connsiteX9" fmla="*/ 394854 w 779318"/>
              <a:gd name="connsiteY9" fmla="*/ 499674 h 2141438"/>
              <a:gd name="connsiteX10" fmla="*/ 415636 w 779318"/>
              <a:gd name="connsiteY10" fmla="*/ 634756 h 2141438"/>
              <a:gd name="connsiteX11" fmla="*/ 436418 w 779318"/>
              <a:gd name="connsiteY11" fmla="*/ 697102 h 2141438"/>
              <a:gd name="connsiteX12" fmla="*/ 457200 w 779318"/>
              <a:gd name="connsiteY12" fmla="*/ 832184 h 2141438"/>
              <a:gd name="connsiteX13" fmla="*/ 477982 w 779318"/>
              <a:gd name="connsiteY13" fmla="*/ 904920 h 2141438"/>
              <a:gd name="connsiteX14" fmla="*/ 498764 w 779318"/>
              <a:gd name="connsiteY14" fmla="*/ 936093 h 2141438"/>
              <a:gd name="connsiteX15" fmla="*/ 519545 w 779318"/>
              <a:gd name="connsiteY15" fmla="*/ 998438 h 2141438"/>
              <a:gd name="connsiteX16" fmla="*/ 529936 w 779318"/>
              <a:gd name="connsiteY16" fmla="*/ 1029611 h 2141438"/>
              <a:gd name="connsiteX17" fmla="*/ 550718 w 779318"/>
              <a:gd name="connsiteY17" fmla="*/ 1143911 h 2141438"/>
              <a:gd name="connsiteX18" fmla="*/ 561109 w 779318"/>
              <a:gd name="connsiteY18" fmla="*/ 1175084 h 2141438"/>
              <a:gd name="connsiteX19" fmla="*/ 602673 w 779318"/>
              <a:gd name="connsiteY19" fmla="*/ 1258211 h 2141438"/>
              <a:gd name="connsiteX20" fmla="*/ 644236 w 779318"/>
              <a:gd name="connsiteY20" fmla="*/ 1351729 h 2141438"/>
              <a:gd name="connsiteX21" fmla="*/ 665018 w 779318"/>
              <a:gd name="connsiteY21" fmla="*/ 1424465 h 2141438"/>
              <a:gd name="connsiteX22" fmla="*/ 685800 w 779318"/>
              <a:gd name="connsiteY22" fmla="*/ 1486811 h 2141438"/>
              <a:gd name="connsiteX23" fmla="*/ 706582 w 779318"/>
              <a:gd name="connsiteY23" fmla="*/ 1559547 h 2141438"/>
              <a:gd name="connsiteX24" fmla="*/ 716973 w 779318"/>
              <a:gd name="connsiteY24" fmla="*/ 1632284 h 2141438"/>
              <a:gd name="connsiteX25" fmla="*/ 737754 w 779318"/>
              <a:gd name="connsiteY25" fmla="*/ 1694629 h 2141438"/>
              <a:gd name="connsiteX26" fmla="*/ 748145 w 779318"/>
              <a:gd name="connsiteY26" fmla="*/ 1725802 h 2141438"/>
              <a:gd name="connsiteX27" fmla="*/ 768927 w 779318"/>
              <a:gd name="connsiteY27" fmla="*/ 1840102 h 2141438"/>
              <a:gd name="connsiteX28" fmla="*/ 779318 w 779318"/>
              <a:gd name="connsiteY28" fmla="*/ 2141438 h 2141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779318" h="2141438">
                <a:moveTo>
                  <a:pt x="0" y="11302"/>
                </a:moveTo>
                <a:cubicBezTo>
                  <a:pt x="20782" y="7838"/>
                  <a:pt x="41686" y="-3221"/>
                  <a:pt x="62345" y="911"/>
                </a:cubicBezTo>
                <a:cubicBezTo>
                  <a:pt x="111974" y="10837"/>
                  <a:pt x="95691" y="38399"/>
                  <a:pt x="124691" y="63256"/>
                </a:cubicBezTo>
                <a:cubicBezTo>
                  <a:pt x="140025" y="76399"/>
                  <a:pt x="159519" y="83725"/>
                  <a:pt x="176645" y="94429"/>
                </a:cubicBezTo>
                <a:cubicBezTo>
                  <a:pt x="187235" y="101048"/>
                  <a:pt x="196406" y="110139"/>
                  <a:pt x="207818" y="115211"/>
                </a:cubicBezTo>
                <a:cubicBezTo>
                  <a:pt x="227836" y="124108"/>
                  <a:pt x="270164" y="135993"/>
                  <a:pt x="270164" y="135993"/>
                </a:cubicBezTo>
                <a:cubicBezTo>
                  <a:pt x="291034" y="167299"/>
                  <a:pt x="295907" y="171816"/>
                  <a:pt x="311727" y="208729"/>
                </a:cubicBezTo>
                <a:cubicBezTo>
                  <a:pt x="316042" y="218796"/>
                  <a:pt x="316799" y="230327"/>
                  <a:pt x="322118" y="239902"/>
                </a:cubicBezTo>
                <a:cubicBezTo>
                  <a:pt x="334248" y="261735"/>
                  <a:pt x="363682" y="302247"/>
                  <a:pt x="363682" y="302247"/>
                </a:cubicBezTo>
                <a:cubicBezTo>
                  <a:pt x="384837" y="450330"/>
                  <a:pt x="361781" y="292962"/>
                  <a:pt x="394854" y="499674"/>
                </a:cubicBezTo>
                <a:cubicBezTo>
                  <a:pt x="402052" y="544659"/>
                  <a:pt x="401230" y="591537"/>
                  <a:pt x="415636" y="634756"/>
                </a:cubicBezTo>
                <a:lnTo>
                  <a:pt x="436418" y="697102"/>
                </a:lnTo>
                <a:cubicBezTo>
                  <a:pt x="445415" y="769079"/>
                  <a:pt x="443600" y="770983"/>
                  <a:pt x="457200" y="832184"/>
                </a:cubicBezTo>
                <a:cubicBezTo>
                  <a:pt x="459863" y="844169"/>
                  <a:pt x="471040" y="891035"/>
                  <a:pt x="477982" y="904920"/>
                </a:cubicBezTo>
                <a:cubicBezTo>
                  <a:pt x="483567" y="916090"/>
                  <a:pt x="491837" y="925702"/>
                  <a:pt x="498764" y="936093"/>
                </a:cubicBezTo>
                <a:lnTo>
                  <a:pt x="519545" y="998438"/>
                </a:lnTo>
                <a:lnTo>
                  <a:pt x="529936" y="1029611"/>
                </a:lnTo>
                <a:cubicBezTo>
                  <a:pt x="538346" y="1088477"/>
                  <a:pt x="536720" y="1094918"/>
                  <a:pt x="550718" y="1143911"/>
                </a:cubicBezTo>
                <a:cubicBezTo>
                  <a:pt x="553727" y="1154443"/>
                  <a:pt x="556577" y="1165113"/>
                  <a:pt x="561109" y="1175084"/>
                </a:cubicBezTo>
                <a:cubicBezTo>
                  <a:pt x="573929" y="1203287"/>
                  <a:pt x="592877" y="1228821"/>
                  <a:pt x="602673" y="1258211"/>
                </a:cubicBezTo>
                <a:cubicBezTo>
                  <a:pt x="656284" y="1419049"/>
                  <a:pt x="594838" y="1252933"/>
                  <a:pt x="644236" y="1351729"/>
                </a:cubicBezTo>
                <a:cubicBezTo>
                  <a:pt x="652966" y="1369188"/>
                  <a:pt x="660024" y="1407820"/>
                  <a:pt x="665018" y="1424465"/>
                </a:cubicBezTo>
                <a:cubicBezTo>
                  <a:pt x="671313" y="1445447"/>
                  <a:pt x="680487" y="1465559"/>
                  <a:pt x="685800" y="1486811"/>
                </a:cubicBezTo>
                <a:cubicBezTo>
                  <a:pt x="698848" y="1539000"/>
                  <a:pt x="691675" y="1514826"/>
                  <a:pt x="706582" y="1559547"/>
                </a:cubicBezTo>
                <a:cubicBezTo>
                  <a:pt x="710046" y="1583793"/>
                  <a:pt x="711466" y="1608419"/>
                  <a:pt x="716973" y="1632284"/>
                </a:cubicBezTo>
                <a:cubicBezTo>
                  <a:pt x="721899" y="1653629"/>
                  <a:pt x="730827" y="1673847"/>
                  <a:pt x="737754" y="1694629"/>
                </a:cubicBezTo>
                <a:cubicBezTo>
                  <a:pt x="741218" y="1705020"/>
                  <a:pt x="746344" y="1714998"/>
                  <a:pt x="748145" y="1725802"/>
                </a:cubicBezTo>
                <a:cubicBezTo>
                  <a:pt x="761440" y="1805568"/>
                  <a:pt x="754404" y="1767488"/>
                  <a:pt x="768927" y="1840102"/>
                </a:cubicBezTo>
                <a:cubicBezTo>
                  <a:pt x="779574" y="2127579"/>
                  <a:pt x="779318" y="2027074"/>
                  <a:pt x="779318" y="214143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070900" y="2578226"/>
            <a:ext cx="19431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chki</a:t>
            </a:r>
            <a:r>
              <a:rPr lang="en-US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</a:t>
            </a:r>
            <a:endParaRPr lang="ru-RU" sz="2800" b="1" i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7504" y="1464579"/>
            <a:ext cx="24593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ashqi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</a:t>
            </a:r>
            <a:endParaRPr lang="ru-RU" sz="3200" b="1" i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3870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9080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Yoyiq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burchak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515" y="736186"/>
            <a:ext cx="856895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omonlari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nurlardan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burchakka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yoyiq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cxnSp>
        <p:nvCxnSpPr>
          <p:cNvPr id="17" name="Прямая соединительная линия 16"/>
          <p:cNvCxnSpPr>
            <a:endCxn id="21" idx="2"/>
          </p:cNvCxnSpPr>
          <p:nvPr/>
        </p:nvCxnSpPr>
        <p:spPr>
          <a:xfrm flipV="1">
            <a:off x="1408679" y="3714297"/>
            <a:ext cx="5626392" cy="292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>
            <a:off x="4153975" y="3556317"/>
            <a:ext cx="288032" cy="360040"/>
          </a:xfrm>
          <a:prstGeom prst="arc">
            <a:avLst>
              <a:gd name="adj1" fmla="val 11534127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971600" y="3213476"/>
            <a:ext cx="437079" cy="4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831329" y="325263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42468" y="3223859"/>
            <a:ext cx="2217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∙</a:t>
            </a:r>
            <a:endParaRPr lang="ru-RU" sz="5400" dirty="0"/>
          </a:p>
        </p:txBody>
      </p:sp>
      <p:sp>
        <p:nvSpPr>
          <p:cNvPr id="25" name="TextBox 24"/>
          <p:cNvSpPr txBox="1"/>
          <p:nvPr/>
        </p:nvSpPr>
        <p:spPr>
          <a:xfrm>
            <a:off x="4066197" y="3003798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1771596" y="4311986"/>
                <a:ext cx="634981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sz="3200" b="1" i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2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 – </a:t>
                </a:r>
                <a:r>
                  <a:rPr lang="en-US" sz="3200" b="1" i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yoyiq</a:t>
                </a:r>
                <a:r>
                  <a:rPr lang="en-US" sz="32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3200" b="1" i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596" y="4311986"/>
                <a:ext cx="6349815" cy="584775"/>
              </a:xfrm>
              <a:prstGeom prst="rect">
                <a:avLst/>
              </a:prstGeom>
              <a:blipFill>
                <a:blip r:embed="rId2"/>
                <a:stretch>
                  <a:fillRect t="-15625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0467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51562" y="915566"/>
                <a:ext cx="5668867" cy="40934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oyiq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bo‘lmagan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ru-RU" sz="3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A,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tayin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chegarasida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yotgan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tayin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yarim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tekislik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bol‘sin.U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ru-RU" sz="3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yarim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tekislikka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nurning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ustiga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tutashadigan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qilib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yagona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usulda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qo‘yish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mumkin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62" y="915566"/>
                <a:ext cx="5668867" cy="4093428"/>
              </a:xfrm>
              <a:prstGeom prst="rect">
                <a:avLst/>
              </a:prstGeom>
              <a:blipFill>
                <a:blip r:embed="rId2"/>
                <a:stretch>
                  <a:fillRect l="-2688" t="-744" r="-2796" b="-38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>
            <a:stCxn id="23" idx="3"/>
          </p:cNvCxnSpPr>
          <p:nvPr/>
        </p:nvCxnSpPr>
        <p:spPr>
          <a:xfrm>
            <a:off x="6491782" y="3641950"/>
            <a:ext cx="264267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6113572" y="3782272"/>
            <a:ext cx="4370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70068" y="3180285"/>
            <a:ext cx="2217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∙</a:t>
            </a:r>
            <a:endParaRPr lang="ru-RU" sz="54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6439881" y="1319552"/>
            <a:ext cx="2376264" cy="9789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444208" y="2319078"/>
            <a:ext cx="2664296" cy="74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Дуга 25"/>
          <p:cNvSpPr/>
          <p:nvPr/>
        </p:nvSpPr>
        <p:spPr>
          <a:xfrm>
            <a:off x="6455715" y="2139058"/>
            <a:ext cx="288032" cy="360040"/>
          </a:xfrm>
          <a:prstGeom prst="arc">
            <a:avLst>
              <a:gd name="adj1" fmla="val 19020066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6069429" y="1744754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77013" y="2677789"/>
            <a:ext cx="2687607" cy="96416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6420897" y="2677790"/>
            <a:ext cx="2255559" cy="9641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5976545" y="325905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6289"/>
            <a:ext cx="9144000" cy="771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Aksioma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2609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/>
      <p:bldP spid="26" grpId="0" animBg="1"/>
      <p:bldP spid="28" grpId="0"/>
      <p:bldP spid="12" grpId="0" animBg="1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6"/>
          <p:cNvCxnSpPr/>
          <p:nvPr/>
        </p:nvCxnSpPr>
        <p:spPr>
          <a:xfrm flipV="1">
            <a:off x="3923928" y="3446191"/>
            <a:ext cx="4536504" cy="1152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757477" y="2962620"/>
            <a:ext cx="437079" cy="4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30701" y="2894160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75142" y="2952995"/>
            <a:ext cx="2217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∙</a:t>
            </a:r>
            <a:endParaRPr lang="ru-RU" sz="5400" dirty="0"/>
          </a:p>
        </p:txBody>
      </p:sp>
      <p:sp>
        <p:nvSpPr>
          <p:cNvPr id="25" name="TextBox 24"/>
          <p:cNvSpPr txBox="1"/>
          <p:nvPr/>
        </p:nvSpPr>
        <p:spPr>
          <a:xfrm>
            <a:off x="5622411" y="296262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571013" y="2604907"/>
            <a:ext cx="2477076" cy="14598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71013" y="4071154"/>
            <a:ext cx="2843134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Дуга 25"/>
          <p:cNvSpPr/>
          <p:nvPr/>
        </p:nvSpPr>
        <p:spPr>
          <a:xfrm>
            <a:off x="858289" y="3811807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07504" y="3957019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173739" y="3645493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9144000" cy="9155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2449" y="868925"/>
            <a:ext cx="72389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Yoyiq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yoyiq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13691" y="2194300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698119" y="4415937"/>
                <a:ext cx="373852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𝐀𝐎𝐁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  &gt;  </a:t>
                </a:r>
                <a14:m>
                  <m:oMath xmlns:m="http://schemas.openxmlformats.org/officeDocument/2006/math">
                    <m:r>
                      <a:rPr lang="ru-RU" sz="36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𝐌</m:t>
                    </m:r>
                    <m:r>
                      <a:rPr lang="en-US" sz="36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𝐎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𝐍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 </a:t>
                </a:r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8119" y="4415937"/>
                <a:ext cx="3738524" cy="646331"/>
              </a:xfrm>
              <a:prstGeom prst="rect">
                <a:avLst/>
              </a:prstGeom>
              <a:blipFill>
                <a:blip r:embed="rId2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Дуга 6"/>
          <p:cNvSpPr/>
          <p:nvPr/>
        </p:nvSpPr>
        <p:spPr>
          <a:xfrm rot="5575587">
            <a:off x="6074790" y="3187881"/>
            <a:ext cx="191329" cy="304415"/>
          </a:xfrm>
          <a:prstGeom prst="arc">
            <a:avLst>
              <a:gd name="adj1" fmla="val 1580754"/>
              <a:gd name="adj2" fmla="val 18736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19131458">
            <a:off x="5901807" y="3314527"/>
            <a:ext cx="479240" cy="472048"/>
          </a:xfrm>
          <a:prstGeom prst="arc">
            <a:avLst>
              <a:gd name="adj1" fmla="val 14227704"/>
              <a:gd name="adj2" fmla="val 880926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H="1">
            <a:off x="6127137" y="1983546"/>
            <a:ext cx="2477076" cy="14598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6165569" y="3448199"/>
            <a:ext cx="2790455" cy="98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>
            <a:off x="6412690" y="3206973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661905" y="3352185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013902" y="3394193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861354" y="1635646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7972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25" grpId="0"/>
      <p:bldP spid="26" grpId="0" animBg="1"/>
      <p:bldP spid="28" grpId="0"/>
      <p:bldP spid="30" grpId="0"/>
      <p:bldP spid="4" grpId="0"/>
      <p:bldP spid="31" grpId="0" animBg="1"/>
      <p:bldP spid="32" grpId="0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131599" y="257679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1075070" y="1691555"/>
            <a:ext cx="1865918" cy="1143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25" idx="1"/>
          </p:cNvCxnSpPr>
          <p:nvPr/>
        </p:nvCxnSpPr>
        <p:spPr>
          <a:xfrm>
            <a:off x="1076258" y="2838404"/>
            <a:ext cx="2055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Дуга 25"/>
          <p:cNvSpPr/>
          <p:nvPr/>
        </p:nvSpPr>
        <p:spPr>
          <a:xfrm>
            <a:off x="1335437" y="2587487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590579" y="2587487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22553"/>
            <a:ext cx="9144000" cy="9155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urchaklarni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36857" y="1722215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119365" y="920690"/>
                <a:ext cx="373852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𝐀𝐎𝐁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  =  </a:t>
                </a:r>
                <a14:m>
                  <m:oMath xmlns:m="http://schemas.openxmlformats.org/officeDocument/2006/math">
                    <m:r>
                      <a:rPr lang="ru-RU" sz="36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𝐌𝐎𝐍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 </a:t>
                </a:r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365" y="920690"/>
                <a:ext cx="3738524" cy="646331"/>
              </a:xfrm>
              <a:prstGeom prst="rect">
                <a:avLst/>
              </a:prstGeom>
              <a:blipFill>
                <a:blip r:embed="rId2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/>
          <p:nvPr/>
        </p:nvCxnSpPr>
        <p:spPr>
          <a:xfrm flipH="1">
            <a:off x="5246381" y="1943584"/>
            <a:ext cx="1625328" cy="104145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33" idx="1"/>
          </p:cNvCxnSpPr>
          <p:nvPr/>
        </p:nvCxnSpPr>
        <p:spPr>
          <a:xfrm flipV="1">
            <a:off x="5246381" y="2955535"/>
            <a:ext cx="2500504" cy="2950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>
            <a:off x="5440036" y="2744941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839545" y="2565977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746885" y="272470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871707" y="1633786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1903" y="920890"/>
            <a:ext cx="1326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1-hol.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2641342" y="4621909"/>
            <a:ext cx="3826755" cy="238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2301447" y="4208770"/>
            <a:ext cx="4887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573190" y="4267966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684796" y="393641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757883" y="4349169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2719191" y="3467307"/>
            <a:ext cx="1865918" cy="1143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54" idx="1"/>
          </p:cNvCxnSpPr>
          <p:nvPr/>
        </p:nvCxnSpPr>
        <p:spPr>
          <a:xfrm>
            <a:off x="2702542" y="4610779"/>
            <a:ext cx="2055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Дуга 56"/>
          <p:cNvSpPr/>
          <p:nvPr/>
        </p:nvSpPr>
        <p:spPr>
          <a:xfrm>
            <a:off x="2979558" y="4363239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2234700" y="4363239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380978" y="3497967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 flipH="1">
            <a:off x="2746588" y="3615800"/>
            <a:ext cx="1634390" cy="98686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endCxn id="70" idx="1"/>
          </p:cNvCxnSpPr>
          <p:nvPr/>
        </p:nvCxnSpPr>
        <p:spPr>
          <a:xfrm flipV="1">
            <a:off x="2719191" y="4610779"/>
            <a:ext cx="2655819" cy="1113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Дуга 67"/>
          <p:cNvSpPr/>
          <p:nvPr/>
        </p:nvSpPr>
        <p:spPr>
          <a:xfrm>
            <a:off x="2940243" y="4362572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339752" y="4183608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5375010" y="437994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4371914" y="3251417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0205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7" grpId="0" animBg="1"/>
      <p:bldP spid="58" grpId="0"/>
      <p:bldP spid="59" grpId="0"/>
      <p:bldP spid="68" grpId="0" animBg="1"/>
      <p:bldP spid="69" grpId="0"/>
      <p:bldP spid="70" grpId="0"/>
      <p:bldP spid="7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131599" y="257679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1075070" y="1691555"/>
            <a:ext cx="1865918" cy="1143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25" idx="1"/>
          </p:cNvCxnSpPr>
          <p:nvPr/>
        </p:nvCxnSpPr>
        <p:spPr>
          <a:xfrm>
            <a:off x="1076258" y="2838404"/>
            <a:ext cx="2055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Дуга 25"/>
          <p:cNvSpPr/>
          <p:nvPr/>
        </p:nvSpPr>
        <p:spPr>
          <a:xfrm>
            <a:off x="1335437" y="2587487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590579" y="2587487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22553"/>
            <a:ext cx="9144000" cy="9155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urchaklarni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36857" y="1722215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119365" y="920690"/>
                <a:ext cx="373852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𝐀𝐎𝐁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  &lt;  </a:t>
                </a:r>
                <a14:m>
                  <m:oMath xmlns:m="http://schemas.openxmlformats.org/officeDocument/2006/math">
                    <m:r>
                      <a:rPr lang="ru-RU" sz="36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𝐌𝐎𝐍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 </a:t>
                </a:r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365" y="920690"/>
                <a:ext cx="3738524" cy="646331"/>
              </a:xfrm>
              <a:prstGeom prst="rect">
                <a:avLst/>
              </a:prstGeom>
              <a:blipFill>
                <a:blip r:embed="rId2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/>
          <p:nvPr/>
        </p:nvCxnSpPr>
        <p:spPr>
          <a:xfrm flipH="1">
            <a:off x="5246382" y="1491630"/>
            <a:ext cx="981802" cy="149340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33" idx="1"/>
          </p:cNvCxnSpPr>
          <p:nvPr/>
        </p:nvCxnSpPr>
        <p:spPr>
          <a:xfrm flipV="1">
            <a:off x="5246381" y="2955535"/>
            <a:ext cx="2500504" cy="2950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>
            <a:off x="5258919" y="2734738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839545" y="2565977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746885" y="272470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247524" y="1229890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1903" y="920890"/>
            <a:ext cx="1326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-hol.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2641342" y="4621909"/>
            <a:ext cx="3826755" cy="238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2301447" y="4208770"/>
            <a:ext cx="4887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573190" y="4267966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684796" y="393641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757883" y="4349169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2719191" y="3467307"/>
            <a:ext cx="1865918" cy="1143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54" idx="1"/>
          </p:cNvCxnSpPr>
          <p:nvPr/>
        </p:nvCxnSpPr>
        <p:spPr>
          <a:xfrm>
            <a:off x="2702542" y="4610779"/>
            <a:ext cx="2055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Дуга 56"/>
          <p:cNvSpPr/>
          <p:nvPr/>
        </p:nvSpPr>
        <p:spPr>
          <a:xfrm>
            <a:off x="2979558" y="4363239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2234700" y="4363239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380978" y="3497967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 flipH="1">
            <a:off x="2746588" y="3140700"/>
            <a:ext cx="1108993" cy="146196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endCxn id="70" idx="1"/>
          </p:cNvCxnSpPr>
          <p:nvPr/>
        </p:nvCxnSpPr>
        <p:spPr>
          <a:xfrm flipV="1">
            <a:off x="2719191" y="4610779"/>
            <a:ext cx="2655819" cy="1113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Дуга 67"/>
          <p:cNvSpPr/>
          <p:nvPr/>
        </p:nvSpPr>
        <p:spPr>
          <a:xfrm>
            <a:off x="2940243" y="4362572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339752" y="4183608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5375010" y="437994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3797865" y="2734738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126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7" grpId="0" animBg="1"/>
      <p:bldP spid="58" grpId="0"/>
      <p:bldP spid="59" grpId="0"/>
      <p:bldP spid="68" grpId="0" animBg="1"/>
      <p:bldP spid="69" grpId="0"/>
      <p:bldP spid="70" grpId="0"/>
      <p:bldP spid="7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131599" y="257679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1075070" y="1691555"/>
            <a:ext cx="1865918" cy="1143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25" idx="1"/>
          </p:cNvCxnSpPr>
          <p:nvPr/>
        </p:nvCxnSpPr>
        <p:spPr>
          <a:xfrm>
            <a:off x="1076258" y="2838404"/>
            <a:ext cx="2055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Дуга 25"/>
          <p:cNvSpPr/>
          <p:nvPr/>
        </p:nvSpPr>
        <p:spPr>
          <a:xfrm>
            <a:off x="1335437" y="2587487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590579" y="2587487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22553"/>
            <a:ext cx="9144000" cy="9155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urchaklarni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36857" y="1722215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119365" y="920690"/>
                <a:ext cx="373852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𝐀𝐎𝐁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  </a:t>
                </a:r>
                <a:r>
                  <a:rPr lang="en-US" sz="3600" b="1" dirty="0">
                    <a:solidFill>
                      <a:srgbClr val="C00000"/>
                    </a:solidFill>
                  </a:rPr>
                  <a:t>&gt;</a:t>
                </a:r>
                <a:r>
                  <a:rPr lang="en-US" sz="3600" b="1" dirty="0" smtClean="0">
                    <a:solidFill>
                      <a:srgbClr val="C000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ru-RU" sz="36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𝐌𝐎𝐍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</a:rPr>
                  <a:t> </a:t>
                </a:r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365" y="920690"/>
                <a:ext cx="3738524" cy="646331"/>
              </a:xfrm>
              <a:prstGeom prst="rect">
                <a:avLst/>
              </a:prstGeom>
              <a:blipFill>
                <a:blip r:embed="rId2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>
            <a:stCxn id="34" idx="2"/>
          </p:cNvCxnSpPr>
          <p:nvPr/>
        </p:nvCxnSpPr>
        <p:spPr>
          <a:xfrm flipH="1">
            <a:off x="5246382" y="2062243"/>
            <a:ext cx="1624042" cy="92279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33" idx="1"/>
          </p:cNvCxnSpPr>
          <p:nvPr/>
        </p:nvCxnSpPr>
        <p:spPr>
          <a:xfrm flipV="1">
            <a:off x="5246381" y="2955535"/>
            <a:ext cx="2500504" cy="2950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>
            <a:off x="5258919" y="2734738"/>
            <a:ext cx="354388" cy="360040"/>
          </a:xfrm>
          <a:prstGeom prst="arc">
            <a:avLst>
              <a:gd name="adj1" fmla="val 19011848"/>
              <a:gd name="adj2" fmla="val 1774418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839545" y="2565977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746885" y="272470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649851" y="1600578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1903" y="920890"/>
            <a:ext cx="1326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3-hol.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2641342" y="4621909"/>
            <a:ext cx="3826755" cy="238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2301447" y="4208770"/>
            <a:ext cx="4887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573190" y="4267966"/>
            <a:ext cx="3273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684796" y="393641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757883" y="4349169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2719191" y="3467307"/>
            <a:ext cx="1865918" cy="11434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54" idx="1"/>
          </p:cNvCxnSpPr>
          <p:nvPr/>
        </p:nvCxnSpPr>
        <p:spPr>
          <a:xfrm>
            <a:off x="2702542" y="4610779"/>
            <a:ext cx="205534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Дуга 56"/>
          <p:cNvSpPr/>
          <p:nvPr/>
        </p:nvSpPr>
        <p:spPr>
          <a:xfrm>
            <a:off x="2979558" y="4363239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2234700" y="4363239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125095" y="3128899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6" name="Прямая соединительная линия 65"/>
          <p:cNvCxnSpPr>
            <a:stCxn id="71" idx="1"/>
          </p:cNvCxnSpPr>
          <p:nvPr/>
        </p:nvCxnSpPr>
        <p:spPr>
          <a:xfrm flipH="1">
            <a:off x="2767468" y="3788580"/>
            <a:ext cx="1658869" cy="82219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endCxn id="70" idx="1"/>
          </p:cNvCxnSpPr>
          <p:nvPr/>
        </p:nvCxnSpPr>
        <p:spPr>
          <a:xfrm flipV="1">
            <a:off x="2719191" y="4610779"/>
            <a:ext cx="2655819" cy="1113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Дуга 67"/>
          <p:cNvSpPr/>
          <p:nvPr/>
        </p:nvSpPr>
        <p:spPr>
          <a:xfrm>
            <a:off x="2940243" y="4362572"/>
            <a:ext cx="288032" cy="360040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TextBox 68"/>
          <p:cNvSpPr txBox="1"/>
          <p:nvPr/>
        </p:nvSpPr>
        <p:spPr>
          <a:xfrm>
            <a:off x="2339752" y="4183608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5375010" y="4379946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4426337" y="3557747"/>
            <a:ext cx="4411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669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7" grpId="0" animBg="1"/>
      <p:bldP spid="58" grpId="0"/>
      <p:bldP spid="59" grpId="0"/>
      <p:bldP spid="68" grpId="0" animBg="1"/>
      <p:bldP spid="69" grpId="0"/>
      <p:bldP spid="70" grpId="0"/>
      <p:bldP spid="7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Darslikning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29-betidagi</a:t>
            </a:r>
          </a:p>
          <a:p>
            <a:pPr algn="ctr">
              <a:buNone/>
            </a:pPr>
            <a:r>
              <a:rPr lang="en-US" sz="4800" dirty="0" smtClean="0">
                <a:latin typeface="Arial" pitchFamily="34" charset="0"/>
                <a:cs typeface="Arial" pitchFamily="34" charset="0"/>
              </a:rPr>
              <a:t>8, 9, 11-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topshiriqlar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DARS REJASI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42"/>
            <a:ext cx="8229600" cy="316588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O‘tilgan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mavzuni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mustahkamlash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tushinchasi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7" y="1635646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doira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ta’rifini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farqini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keltiring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7071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857"/>
            <a:ext cx="9144000" cy="724151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5400" b="1" dirty="0" err="1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ru-RU" sz="54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9157" y="611405"/>
            <a:ext cx="4601229" cy="213291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b="1" i="1" dirty="0" err="1" smtClean="0">
                <a:latin typeface="Arial" pitchFamily="34" charset="0"/>
                <a:cs typeface="Arial" pitchFamily="34" charset="0"/>
              </a:rPr>
              <a:t>Aylana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tayin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nuqtadan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uzoqlikda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yotgan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barcha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nuqtalar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to`plami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597190" y="5500707"/>
            <a:ext cx="45719" cy="14287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Блок-схема: узел 4"/>
          <p:cNvSpPr/>
          <p:nvPr/>
        </p:nvSpPr>
        <p:spPr>
          <a:xfrm flipV="1">
            <a:off x="4643438" y="5857896"/>
            <a:ext cx="45719" cy="45719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4" idx="6"/>
            <a:endCxn id="4" idx="6"/>
          </p:cNvCxnSpPr>
          <p:nvPr/>
        </p:nvCxnSpPr>
        <p:spPr>
          <a:xfrm>
            <a:off x="642909" y="5572145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5" idx="2"/>
            <a:endCxn id="5" idx="2"/>
          </p:cNvCxnSpPr>
          <p:nvPr/>
        </p:nvCxnSpPr>
        <p:spPr>
          <a:xfrm rot="10800000">
            <a:off x="4643438" y="5880755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899592" y="3084643"/>
            <a:ext cx="2160240" cy="2007387"/>
          </a:xfrm>
          <a:prstGeom prst="ellipse">
            <a:avLst/>
          </a:prstGeom>
          <a:solidFill>
            <a:schemeClr val="bg1"/>
          </a:solidFill>
          <a:ln w="3810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endCxn id="6" idx="5"/>
          </p:cNvCxnSpPr>
          <p:nvPr/>
        </p:nvCxnSpPr>
        <p:spPr>
          <a:xfrm>
            <a:off x="1979712" y="4177139"/>
            <a:ext cx="763760" cy="620916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endCxn id="6" idx="6"/>
          </p:cNvCxnSpPr>
          <p:nvPr/>
        </p:nvCxnSpPr>
        <p:spPr>
          <a:xfrm flipV="1">
            <a:off x="1979712" y="4088337"/>
            <a:ext cx="1080120" cy="42192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6" idx="7"/>
          </p:cNvCxnSpPr>
          <p:nvPr/>
        </p:nvCxnSpPr>
        <p:spPr>
          <a:xfrm flipV="1">
            <a:off x="1979712" y="3378618"/>
            <a:ext cx="763760" cy="751910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6" idx="0"/>
          </p:cNvCxnSpPr>
          <p:nvPr/>
        </p:nvCxnSpPr>
        <p:spPr>
          <a:xfrm flipV="1">
            <a:off x="1979712" y="3084643"/>
            <a:ext cx="0" cy="1045886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6" idx="1"/>
          </p:cNvCxnSpPr>
          <p:nvPr/>
        </p:nvCxnSpPr>
        <p:spPr>
          <a:xfrm flipH="1" flipV="1">
            <a:off x="1215952" y="3378618"/>
            <a:ext cx="763760" cy="751910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6" idx="2"/>
          </p:cNvCxnSpPr>
          <p:nvPr/>
        </p:nvCxnSpPr>
        <p:spPr>
          <a:xfrm flipH="1" flipV="1">
            <a:off x="899592" y="4088337"/>
            <a:ext cx="1080120" cy="42192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6" idx="3"/>
          </p:cNvCxnSpPr>
          <p:nvPr/>
        </p:nvCxnSpPr>
        <p:spPr>
          <a:xfrm flipH="1">
            <a:off x="1215952" y="4130528"/>
            <a:ext cx="763760" cy="667527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6" idx="4"/>
          </p:cNvCxnSpPr>
          <p:nvPr/>
        </p:nvCxnSpPr>
        <p:spPr>
          <a:xfrm>
            <a:off x="1979712" y="4177139"/>
            <a:ext cx="0" cy="914891"/>
          </a:xfrm>
          <a:prstGeom prst="line">
            <a:avLst/>
          </a:prstGeom>
          <a:ln w="28575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63352" y="3403011"/>
            <a:ext cx="405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o</a:t>
            </a:r>
            <a:endParaRPr lang="ru-RU" sz="3200" b="1" dirty="0"/>
          </a:p>
        </p:txBody>
      </p:sp>
      <p:sp>
        <p:nvSpPr>
          <p:cNvPr id="27" name="Овал 26"/>
          <p:cNvSpPr/>
          <p:nvPr/>
        </p:nvSpPr>
        <p:spPr>
          <a:xfrm flipV="1">
            <a:off x="1979711" y="4093645"/>
            <a:ext cx="45719" cy="4571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5021153" y="2931790"/>
            <a:ext cx="2358183" cy="208823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5021154" y="2910519"/>
            <a:ext cx="235915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021153" y="784407"/>
            <a:ext cx="40324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b="1" i="1" dirty="0" err="1">
                <a:latin typeface="Arial" pitchFamily="34" charset="0"/>
                <a:cs typeface="Arial" pitchFamily="34" charset="0"/>
              </a:rPr>
              <a:t>Doira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-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tekislikning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aylana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chegaralangan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qismi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0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Mu</a:t>
            </a:r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37117"/>
            <a:ext cx="8229600" cy="31683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Qachon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qayerda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uzunlik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o‘lchov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birligi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sifatida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metr</a:t>
            </a:r>
            <a:r>
              <a:rPr lang="ru-RU" sz="6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qabul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qilingan</a:t>
            </a:r>
            <a:r>
              <a:rPr lang="en-US" sz="6400" dirty="0">
                <a:latin typeface="Arial" pitchFamily="34" charset="0"/>
                <a:cs typeface="Arial" pitchFamily="34" charset="0"/>
              </a:rPr>
              <a:t>?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6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982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Mu</a:t>
            </a:r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37117"/>
            <a:ext cx="8229600" cy="31683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lnSpc>
                <a:spcPct val="120000"/>
              </a:lnSpc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6400" b="1" dirty="0" smtClean="0">
                <a:latin typeface="Arial" pitchFamily="34" charset="0"/>
                <a:cs typeface="Arial" pitchFamily="34" charset="0"/>
              </a:rPr>
              <a:t>XVIII </a:t>
            </a:r>
            <a:r>
              <a:rPr lang="en-US" sz="6400" b="1" dirty="0" err="1" smtClean="0">
                <a:latin typeface="Arial" pitchFamily="34" charset="0"/>
                <a:cs typeface="Arial" pitchFamily="34" charset="0"/>
              </a:rPr>
              <a:t>asr</a:t>
            </a:r>
            <a:r>
              <a:rPr lang="en-US" sz="6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oxirida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b="1" dirty="0" err="1" smtClean="0">
                <a:latin typeface="Arial" pitchFamily="34" charset="0"/>
                <a:cs typeface="Arial" pitchFamily="34" charset="0"/>
              </a:rPr>
              <a:t>Fransiyada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uzunlik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o‘lchov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birligi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sifatida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metr</a:t>
            </a:r>
            <a:r>
              <a:rPr lang="ru-RU" sz="6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qabul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400" dirty="0" err="1" smtClean="0">
                <a:latin typeface="Arial" pitchFamily="34" charset="0"/>
                <a:cs typeface="Arial" pitchFamily="34" charset="0"/>
              </a:rPr>
              <a:t>qilingan</a:t>
            </a:r>
            <a:r>
              <a:rPr lang="en-US" sz="64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6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6311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00152"/>
            <a:ext cx="8229600" cy="17316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diametrining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yarmi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…..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2643758"/>
            <a:ext cx="7488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diametrining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yarmi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radiusiga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3990675"/>
            <a:ext cx="25234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0,5 d = R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36096" y="3967197"/>
            <a:ext cx="17379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2R = d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4229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291193"/>
            <a:ext cx="8229600" cy="1864485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Diametr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– eng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vatar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1275606"/>
            <a:ext cx="61478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Diametr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…..</a:t>
            </a:r>
          </a:p>
        </p:txBody>
      </p:sp>
    </p:spTree>
    <p:extLst>
      <p:ext uri="{BB962C8B-B14F-4D97-AF65-F5344CB8AC3E}">
        <p14:creationId xmlns:p14="http://schemas.microsoft.com/office/powerpoint/2010/main" val="7281942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31590"/>
            <a:ext cx="9155360" cy="230770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4100" dirty="0" err="1" smtClean="0">
                <a:latin typeface="Arial" pitchFamily="34" charset="0"/>
                <a:cs typeface="Arial" pitchFamily="34" charset="0"/>
              </a:rPr>
              <a:t>Aylana</a:t>
            </a:r>
            <a:r>
              <a:rPr lang="en-US" sz="4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100" dirty="0" err="1" smtClean="0">
                <a:latin typeface="Arial" pitchFamily="34" charset="0"/>
                <a:cs typeface="Arial" pitchFamily="34" charset="0"/>
              </a:rPr>
              <a:t>radiusi</a:t>
            </a:r>
            <a:r>
              <a:rPr lang="en-US" sz="41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4100" b="1" dirty="0" smtClean="0">
                <a:latin typeface="Arial" pitchFamily="34" charset="0"/>
                <a:cs typeface="Arial" pitchFamily="34" charset="0"/>
              </a:rPr>
              <a:t>a) 48 mm, </a:t>
            </a:r>
          </a:p>
          <a:p>
            <a:pPr>
              <a:buNone/>
            </a:pPr>
            <a:r>
              <a:rPr lang="en-US" sz="4100" b="1" dirty="0" smtClean="0">
                <a:latin typeface="Arial" pitchFamily="34" charset="0"/>
                <a:cs typeface="Arial" pitchFamily="34" charset="0"/>
              </a:rPr>
              <a:t>                         b) 72 cm, </a:t>
            </a:r>
          </a:p>
          <a:p>
            <a:pPr>
              <a:buNone/>
            </a:pPr>
            <a:r>
              <a:rPr lang="en-US" sz="4100" dirty="0" smtClean="0"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en-US" sz="4100" b="1" dirty="0" smtClean="0">
                <a:latin typeface="Arial" pitchFamily="34" charset="0"/>
                <a:cs typeface="Arial" pitchFamily="34" charset="0"/>
              </a:rPr>
              <a:t>c) 2m 34 cm </a:t>
            </a:r>
            <a:r>
              <a:rPr lang="en-US" sz="4100" dirty="0" err="1" smtClean="0">
                <a:latin typeface="Arial" pitchFamily="34" charset="0"/>
                <a:cs typeface="Arial" pitchFamily="34" charset="0"/>
              </a:rPr>
              <a:t>bo`lsa</a:t>
            </a:r>
            <a:r>
              <a:rPr lang="en-US" sz="4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1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41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4100" dirty="0" err="1" smtClean="0">
                <a:latin typeface="Arial" pitchFamily="34" charset="0"/>
                <a:cs typeface="Arial" pitchFamily="34" charset="0"/>
              </a:rPr>
              <a:t>diametrini</a:t>
            </a:r>
            <a:r>
              <a:rPr lang="en-US" sz="4100" dirty="0" smtClean="0">
                <a:latin typeface="Arial" pitchFamily="34" charset="0"/>
                <a:cs typeface="Arial" pitchFamily="34" charset="0"/>
              </a:rPr>
              <a:t> toping.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837154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 = 48mm </a:t>
            </a:r>
            <a:r>
              <a:rPr lang="en-US" sz="3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bol‘sa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d = 96 mm </a:t>
            </a:r>
          </a:p>
          <a:p>
            <a:pPr>
              <a:buNone/>
            </a:pP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R = 72cm </a:t>
            </a:r>
            <a:r>
              <a:rPr lang="en-US" sz="3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bol‘sa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d = 144 cm </a:t>
            </a:r>
          </a:p>
          <a:p>
            <a:pPr>
              <a:buNone/>
            </a:pP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R = </a:t>
            </a:r>
            <a: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2m 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34cm</a:t>
            </a:r>
            <a:r>
              <a:rPr lang="en-US" sz="3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bol‘sa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d = 4m 68 cm.</a:t>
            </a:r>
            <a:endParaRPr lang="en-US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429</Words>
  <Application>Microsoft Office PowerPoint</Application>
  <PresentationFormat>Экран (16:9)</PresentationFormat>
  <Paragraphs>151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 Math</vt:lpstr>
      <vt:lpstr>Wingdings</vt:lpstr>
      <vt:lpstr>Тема Office</vt:lpstr>
      <vt:lpstr>Geometriya</vt:lpstr>
      <vt:lpstr>DARS REJASI</vt:lpstr>
      <vt:lpstr>Mustahkamlash</vt:lpstr>
      <vt:lpstr>Mustahkamlash</vt:lpstr>
      <vt:lpstr>MuMustahkamlash</vt:lpstr>
      <vt:lpstr>MuMustahkamlash</vt:lpstr>
      <vt:lpstr>Mustahkamlash</vt:lpstr>
      <vt:lpstr>Mustahkamlash</vt:lpstr>
      <vt:lpstr>Mustahkamlash</vt:lpstr>
      <vt:lpstr>BURCHAK</vt:lpstr>
      <vt:lpstr>BURCHAK tushunchasi</vt:lpstr>
      <vt:lpstr>Yoyiq burchak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Админ</cp:lastModifiedBy>
  <cp:revision>88</cp:revision>
  <dcterms:created xsi:type="dcterms:W3CDTF">2020-07-28T06:40:32Z</dcterms:created>
  <dcterms:modified xsi:type="dcterms:W3CDTF">2021-02-16T07:05:07Z</dcterms:modified>
</cp:coreProperties>
</file>