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81" r:id="rId15"/>
    <p:sldId id="267" r:id="rId16"/>
    <p:sldId id="270" r:id="rId17"/>
    <p:sldId id="271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232F-1B7D-48C9-8C32-6F17E1E55F2E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AFC0-17C6-40A1-BCB8-6708F6916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" y="2434"/>
            <a:ext cx="9130468" cy="131637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350" y="382728"/>
            <a:ext cx="3788676" cy="785123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en-US" sz="495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2148" y="1705217"/>
            <a:ext cx="3585755" cy="1651012"/>
          </a:xfrm>
          <a:prstGeom prst="rect">
            <a:avLst/>
          </a:prstGeom>
        </p:spPr>
        <p:txBody>
          <a:bodyPr vert="horz" wrap="square" lIns="0" tIns="22145" rIns="0" bIns="0" rtlCol="0">
            <a:spAutoFit/>
          </a:bodyPr>
          <a:lstStyle/>
          <a:p>
            <a:pPr marL="29190" algn="ctr">
              <a:lnSpc>
                <a:spcPts val="3099"/>
              </a:lnSpc>
              <a:spcBef>
                <a:spcPts val="174"/>
              </a:spcBef>
            </a:pP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Mavzu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0"/>
              </a:lnSpc>
            </a:pPr>
            <a:endParaRPr sz="12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33" algn="ctr">
              <a:lnSpc>
                <a:spcPts val="3217"/>
              </a:lnSpc>
              <a:spcBef>
                <a:spcPts val="1950"/>
              </a:spcBef>
            </a:pPr>
            <a:endParaRPr sz="2774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270" y="216479"/>
            <a:ext cx="7738401" cy="1005549"/>
            <a:chOff x="439463" y="212864"/>
            <a:chExt cx="4881880" cy="63436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853"/>
            </a:p>
          </p:txBody>
        </p:sp>
      </p:grpSp>
      <p:sp>
        <p:nvSpPr>
          <p:cNvPr id="11" name="object 11"/>
          <p:cNvSpPr/>
          <p:nvPr/>
        </p:nvSpPr>
        <p:spPr>
          <a:xfrm>
            <a:off x="241535" y="1705217"/>
            <a:ext cx="2405909" cy="253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12" name="object 12"/>
          <p:cNvSpPr txBox="1"/>
          <p:nvPr/>
        </p:nvSpPr>
        <p:spPr>
          <a:xfrm>
            <a:off x="7796151" y="238286"/>
            <a:ext cx="274790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566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0156" y="816614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528" y="2530723"/>
            <a:ext cx="527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7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79221"/>
            <a:ext cx="4839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Millimikron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… 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34534" y="1079221"/>
                <a:ext cx="54514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None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Millimikron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4" y="1079221"/>
                <a:ext cx="5451492" cy="769441"/>
              </a:xfrm>
              <a:prstGeom prst="rect">
                <a:avLst/>
              </a:prstGeom>
              <a:blipFill>
                <a:blip r:embed="rId2"/>
                <a:stretch>
                  <a:fillRect l="-4586" t="-16667" r="-783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27584" y="2027415"/>
            <a:ext cx="42466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ikometr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… 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34534" y="1995686"/>
                <a:ext cx="52655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None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ikometr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4" y="1995686"/>
                <a:ext cx="5265544" cy="769441"/>
              </a:xfrm>
              <a:prstGeom prst="rect">
                <a:avLst/>
              </a:prstGeom>
              <a:blipFill>
                <a:blip r:embed="rId3"/>
                <a:stretch>
                  <a:fillRect l="-4745" t="-16535" r="-810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2883" y="2936589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mm = …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2955" y="2888815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=…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67" y="2936589"/>
            <a:ext cx="39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mm = 0,001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2955" y="2859782"/>
            <a:ext cx="305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0,1m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3736434"/>
            <a:ext cx="3251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…m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7744" y="3722022"/>
                <a:ext cx="39585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Mikron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22022"/>
                <a:ext cx="3958584" cy="707886"/>
              </a:xfrm>
              <a:prstGeom prst="rect">
                <a:avLst/>
              </a:prstGeom>
              <a:blipFill>
                <a:blip r:embed="rId4"/>
                <a:stretch>
                  <a:fillRect l="-5393" t="-15517" r="-477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20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chetki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None/>
            </a:pPr>
            <a:endParaRPr lang="en-US" sz="1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00166" y="3643320"/>
            <a:ext cx="54480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806182" y="3649028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358084" y="3642526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chetki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3728" y="4002098"/>
            <a:ext cx="5091478" cy="9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072330" y="400051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980852" y="4011116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Aylana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tushunchasi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357" y="1165428"/>
            <a:ext cx="8229600" cy="19103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Tayin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uzoqlikda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yotgan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to`plami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aylana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deb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97190" y="5500707"/>
            <a:ext cx="45719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4643438" y="5857896"/>
            <a:ext cx="45719" cy="457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6"/>
            <a:endCxn id="4" idx="6"/>
          </p:cNvCxnSpPr>
          <p:nvPr/>
        </p:nvCxnSpPr>
        <p:spPr>
          <a:xfrm>
            <a:off x="642909" y="557214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2"/>
            <a:endCxn id="5" idx="2"/>
          </p:cNvCxnSpPr>
          <p:nvPr/>
        </p:nvCxnSpPr>
        <p:spPr>
          <a:xfrm rot="10800000">
            <a:off x="4643438" y="588075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907704" y="2787774"/>
            <a:ext cx="2160240" cy="1923003"/>
          </a:xfrm>
          <a:prstGeom prst="ellipse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6" idx="5"/>
          </p:cNvCxnSpPr>
          <p:nvPr/>
        </p:nvCxnSpPr>
        <p:spPr>
          <a:xfrm>
            <a:off x="2987824" y="3795886"/>
            <a:ext cx="763760" cy="63327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6" idx="6"/>
          </p:cNvCxnSpPr>
          <p:nvPr/>
        </p:nvCxnSpPr>
        <p:spPr>
          <a:xfrm>
            <a:off x="2987824" y="3749275"/>
            <a:ext cx="1080120" cy="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7"/>
          </p:cNvCxnSpPr>
          <p:nvPr/>
        </p:nvCxnSpPr>
        <p:spPr>
          <a:xfrm flipV="1">
            <a:off x="2987824" y="3069391"/>
            <a:ext cx="763760" cy="67988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 flipV="1">
            <a:off x="2987824" y="2787774"/>
            <a:ext cx="0" cy="96150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 flipH="1" flipV="1">
            <a:off x="2224064" y="3069391"/>
            <a:ext cx="763760" cy="67988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6" idx="2"/>
          </p:cNvCxnSpPr>
          <p:nvPr/>
        </p:nvCxnSpPr>
        <p:spPr>
          <a:xfrm flipH="1">
            <a:off x="1907704" y="3749275"/>
            <a:ext cx="1080120" cy="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3"/>
          </p:cNvCxnSpPr>
          <p:nvPr/>
        </p:nvCxnSpPr>
        <p:spPr>
          <a:xfrm flipH="1">
            <a:off x="2224064" y="3749275"/>
            <a:ext cx="763760" cy="67988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4"/>
          </p:cNvCxnSpPr>
          <p:nvPr/>
        </p:nvCxnSpPr>
        <p:spPr>
          <a:xfrm>
            <a:off x="2987824" y="3795886"/>
            <a:ext cx="0" cy="91489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71464" y="301292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 flipV="1">
            <a:off x="2987823" y="3703555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Doira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tushunchasi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357" y="1165428"/>
            <a:ext cx="8229600" cy="19103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Doira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deb,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tekislikning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aylana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chegaralangan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qismiga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597190" y="5500707"/>
            <a:ext cx="45719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4643438" y="5857896"/>
            <a:ext cx="45719" cy="457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6"/>
            <a:endCxn id="4" idx="6"/>
          </p:cNvCxnSpPr>
          <p:nvPr/>
        </p:nvCxnSpPr>
        <p:spPr>
          <a:xfrm>
            <a:off x="642909" y="557214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2"/>
            <a:endCxn id="5" idx="2"/>
          </p:cNvCxnSpPr>
          <p:nvPr/>
        </p:nvCxnSpPr>
        <p:spPr>
          <a:xfrm rot="10800000">
            <a:off x="4643438" y="588075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95735" y="2931790"/>
            <a:ext cx="2447701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96711" y="2910519"/>
            <a:ext cx="244770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85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Aylanada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radius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diametr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579296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Aylananing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nuqtasidan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markazigacha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bo`lgan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masofa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Diametr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deb,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markazdan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o`tuvchi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vatarga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14348" y="3226662"/>
            <a:ext cx="1857388" cy="171451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91680" y="4073536"/>
            <a:ext cx="880056" cy="10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4911353" y="3226662"/>
            <a:ext cx="1857388" cy="171451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H="1">
            <a:off x="4885666" y="4063155"/>
            <a:ext cx="18573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1975" y="4277659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Radius-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R,r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9818" y="2923373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Diametr-D,d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6538" y="371475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01876" y="3592696"/>
            <a:ext cx="40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 flipH="1">
            <a:off x="5804162" y="4073536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!</a:t>
            </a:r>
            <a:r>
              <a:rPr lang="en-US" sz="4000" dirty="0" smtClean="0"/>
              <a:t> </a:t>
            </a:r>
            <a:r>
              <a:rPr lang="en-US" sz="4000" dirty="0" err="1" smtClean="0"/>
              <a:t>Aylana</a:t>
            </a:r>
            <a:r>
              <a:rPr lang="en-US" sz="4000" dirty="0" smtClean="0"/>
              <a:t> </a:t>
            </a:r>
            <a:r>
              <a:rPr lang="en-US" sz="4000" dirty="0" err="1" smtClean="0"/>
              <a:t>diametrining</a:t>
            </a:r>
            <a:r>
              <a:rPr lang="en-US" sz="4000" dirty="0" smtClean="0"/>
              <a:t> </a:t>
            </a:r>
            <a:r>
              <a:rPr lang="en-US" sz="4000" dirty="0" err="1" smtClean="0"/>
              <a:t>yarmi</a:t>
            </a:r>
            <a:r>
              <a:rPr lang="en-US" sz="4000" dirty="0" smtClean="0"/>
              <a:t> </a:t>
            </a:r>
            <a:r>
              <a:rPr lang="en-US" sz="4000" dirty="0" err="1" smtClean="0"/>
              <a:t>uning</a:t>
            </a:r>
            <a:r>
              <a:rPr lang="en-US" sz="4000" dirty="0" smtClean="0"/>
              <a:t> </a:t>
            </a:r>
            <a:r>
              <a:rPr lang="en-US" sz="4000" dirty="0" err="1" smtClean="0"/>
              <a:t>radiusiga</a:t>
            </a:r>
            <a:r>
              <a:rPr lang="en-US" sz="4000" dirty="0" smtClean="0"/>
              <a:t> </a:t>
            </a:r>
            <a:r>
              <a:rPr lang="en-US" sz="4000" dirty="0" err="1" smtClean="0"/>
              <a:t>teng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!</a:t>
            </a:r>
            <a:r>
              <a:rPr lang="en-US" sz="4000" dirty="0" err="1" smtClean="0"/>
              <a:t>Diametr</a:t>
            </a:r>
            <a:r>
              <a:rPr lang="en-US" sz="4000" dirty="0" smtClean="0"/>
              <a:t> – eng </a:t>
            </a:r>
            <a:r>
              <a:rPr lang="en-US" sz="4000" dirty="0" err="1" smtClean="0"/>
              <a:t>katta</a:t>
            </a:r>
            <a:r>
              <a:rPr lang="en-US" sz="4000" dirty="0" smtClean="0"/>
              <a:t> </a:t>
            </a:r>
            <a:r>
              <a:rPr lang="en-US" sz="4000" dirty="0" err="1" smtClean="0"/>
              <a:t>vatar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Aylananing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markazi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Radius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boshlangan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diametr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o`tgan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aylananing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markazi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Aylananing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markazi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belgilanadi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                       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635896" y="3071816"/>
            <a:ext cx="1864798" cy="180419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572000" y="3714758"/>
            <a:ext cx="142876" cy="21431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5572132" y="5357832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2595" y="3666813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∙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Mavzuga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Aylana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radiusi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a) 48mm,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72sm, c) 2m 34sm 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bo`lsa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diametrini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toping.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=48mm (72sm, 2m 34sm)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 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643570" y="1428742"/>
            <a:ext cx="2143140" cy="200026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43702" y="242887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Mavzuga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1) d=2R                  2) d=2R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d=2*48                   d=2*72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d=96                       d=144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3) d=2R     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Javob: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=96mm            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d=2*234             (144sm, 468sm)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d=468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 REJASI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1658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O`tilgan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radius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19-bet, 13-masala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/>
              </a:rPr>
              <a:t>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Aylananing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diametri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radiusidan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uzun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Aylana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diametrini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92943" y="2536031"/>
            <a:ext cx="1928826" cy="178595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R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8" idx="6"/>
            <a:endCxn id="4" idx="6"/>
          </p:cNvCxnSpPr>
          <p:nvPr/>
        </p:nvCxnSpPr>
        <p:spPr>
          <a:xfrm flipV="1">
            <a:off x="1857356" y="3429006"/>
            <a:ext cx="964413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 flipH="1">
            <a:off x="1857356" y="3429006"/>
            <a:ext cx="45719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4" idx="4"/>
          </p:cNvCxnSpPr>
          <p:nvPr/>
        </p:nvCxnSpPr>
        <p:spPr>
          <a:xfrm>
            <a:off x="1857356" y="2536031"/>
            <a:ext cx="0" cy="1785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2575" y="294150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44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19-bet, 13-masala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003679"/>
            <a:ext cx="3651408" cy="22403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O-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= x cm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bo‘lsin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                                                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= x - 65 cm             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= ? cm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395536" y="1491630"/>
            <a:ext cx="1928826" cy="178595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x-65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R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6" idx="6"/>
            <a:endCxn id="4" idx="6"/>
          </p:cNvCxnSpPr>
          <p:nvPr/>
        </p:nvCxnSpPr>
        <p:spPr>
          <a:xfrm flipV="1">
            <a:off x="1359949" y="2384605"/>
            <a:ext cx="964413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H="1">
            <a:off x="1359949" y="2384605"/>
            <a:ext cx="45719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0"/>
            <a:endCxn id="4" idx="4"/>
          </p:cNvCxnSpPr>
          <p:nvPr/>
        </p:nvCxnSpPr>
        <p:spPr>
          <a:xfrm>
            <a:off x="1359949" y="1491630"/>
            <a:ext cx="0" cy="17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3368" y="1871268"/>
            <a:ext cx="321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877806"/>
            <a:ext cx="3203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2R = d         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2(x-65)=x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2x-130=x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2x-x=130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x=130 (cm)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0141" y="4443958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 =130 cm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19-betidagi</a:t>
            </a:r>
          </a:p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8, 9, 11-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topshiriqlar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Monotype Corsiva" pitchFamily="66" charset="0"/>
              </a:rPr>
              <a:t>Amaliy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mashg`ulot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586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Aylanani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katak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daftarda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sirkulsiz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chizish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Katak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daftarga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nuqtalarni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belgilang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nuqtalarning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o`rniga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e`tibor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bo`lgan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12ta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nuqtalarni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ketma-ket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yoysimon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chiziq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tutashtirib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chiqing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Natijada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markazi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nuqtada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bo`lgan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aylananing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taxminiy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tasviri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bo`ladi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usulni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nuqtalarning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o`rnini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yodda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saqlab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qoling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sizga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sirkuldan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foydalanmagan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aylana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chizishda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asqotadi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215206" y="2857502"/>
            <a:ext cx="45719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215206" y="2000246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001024" y="228599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358214" y="300037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001024" y="364332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286644" y="3857634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364332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215074" y="300037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429388" y="228599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143768" y="2500312"/>
            <a:ext cx="142876" cy="21431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04"/>
            <a:ext cx="8229600" cy="323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/>
              </a:rPr>
              <a:t>  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To`g`ri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chiziqdagi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A, B, C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nuqtalar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AB=600m, BC=200m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bo`lsa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, AC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  toping.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1) </a:t>
            </a:r>
            <a:r>
              <a:rPr lang="en-US" sz="4000" dirty="0" err="1" smtClean="0"/>
              <a:t>Yechish</a:t>
            </a:r>
            <a:r>
              <a:rPr lang="en-US" sz="4000" dirty="0" smtClean="0"/>
              <a:t>: AC=AB+BC</a:t>
            </a:r>
          </a:p>
          <a:p>
            <a:pPr>
              <a:buNone/>
            </a:pPr>
            <a:r>
              <a:rPr lang="en-US" sz="4000" dirty="0" smtClean="0"/>
              <a:t>                 AC=600+200</a:t>
            </a:r>
          </a:p>
          <a:p>
            <a:pPr>
              <a:buNone/>
            </a:pPr>
            <a:r>
              <a:rPr lang="en-US" sz="4000" dirty="0" smtClean="0"/>
              <a:t>                AC=800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buNone/>
            </a:pPr>
            <a:r>
              <a:rPr lang="en-US" sz="4000" dirty="0" err="1" smtClean="0"/>
              <a:t>Javob</a:t>
            </a:r>
            <a:r>
              <a:rPr lang="en-US" sz="4000" dirty="0" smtClean="0"/>
              <a:t>:  AC=800m.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600m                    200m</a:t>
            </a:r>
          </a:p>
          <a:p>
            <a:pPr>
              <a:buNone/>
            </a:pPr>
            <a:r>
              <a:rPr lang="en-US" sz="4000" dirty="0" smtClean="0"/>
              <a:t>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                             B            C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9124" y="400051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108843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394727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22761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5400000">
            <a:off x="6197215" y="1589479"/>
            <a:ext cx="464345" cy="4000528"/>
          </a:xfrm>
          <a:prstGeom prst="leftBrace">
            <a:avLst>
              <a:gd name="adj1" fmla="val 8333"/>
              <a:gd name="adj2" fmla="val 505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2) </a:t>
            </a:r>
            <a:r>
              <a:rPr lang="en-US" sz="4000" dirty="0" err="1" smtClean="0"/>
              <a:t>Yechish</a:t>
            </a:r>
            <a:r>
              <a:rPr lang="en-US" sz="4000" dirty="0" smtClean="0"/>
              <a:t>: AC=AB+BC</a:t>
            </a:r>
          </a:p>
          <a:p>
            <a:pPr>
              <a:buNone/>
            </a:pPr>
            <a:r>
              <a:rPr lang="en-US" sz="4000" dirty="0" smtClean="0"/>
              <a:t>                AC=600-200</a:t>
            </a:r>
          </a:p>
          <a:p>
            <a:pPr>
              <a:buNone/>
            </a:pPr>
            <a:r>
              <a:rPr lang="en-US" sz="4000" dirty="0" smtClean="0"/>
              <a:t>                AC=400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00m</a:t>
            </a:r>
          </a:p>
          <a:p>
            <a:pPr>
              <a:buNone/>
            </a:pPr>
            <a:r>
              <a:rPr lang="en-US" sz="4000" dirty="0" err="1" smtClean="0"/>
              <a:t>Javob</a:t>
            </a:r>
            <a:r>
              <a:rPr lang="en-US" sz="4000" dirty="0" smtClean="0"/>
              <a:t>:  AC=400m.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                    200m</a:t>
            </a:r>
          </a:p>
          <a:p>
            <a:pPr>
              <a:buNone/>
            </a:pPr>
            <a:r>
              <a:rPr lang="en-US" sz="4000" dirty="0" smtClean="0"/>
              <a:t>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           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B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9124" y="400051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108843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394727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22761" y="403543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5400000">
            <a:off x="6197215" y="1589479"/>
            <a:ext cx="464345" cy="4000528"/>
          </a:xfrm>
          <a:prstGeom prst="leftBrace">
            <a:avLst>
              <a:gd name="adj1" fmla="val 8333"/>
              <a:gd name="adj2" fmla="val 505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165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qurilishda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o`lchash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amalga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oshirish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nimalardan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5807"/>
            <a:ext cx="822960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ruletkalar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lazerli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asboblar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06" y="3225340"/>
            <a:ext cx="2088232" cy="1895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58" y="3225340"/>
            <a:ext cx="2627392" cy="1775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20" y="2499742"/>
            <a:ext cx="2735652" cy="19792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04"/>
            <a:ext cx="8229600" cy="323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Uzunlik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o`lchov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birligi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sifatida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qabul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qilingan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37117"/>
            <a:ext cx="8229600" cy="3168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XVIII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asr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oxirida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Fransiyada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uzunlik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o‘lchov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birligi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sifatida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metr</a:t>
            </a:r>
            <a:r>
              <a:rPr lang="ru-RU" sz="6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qabul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qilingan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6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551</Words>
  <Application>Microsoft Office PowerPoint</Application>
  <PresentationFormat>Экран (16:9)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Monotype Corsiva</vt:lpstr>
      <vt:lpstr>Wingdings</vt:lpstr>
      <vt:lpstr>Тема Office</vt:lpstr>
      <vt:lpstr>Geometriya</vt:lpstr>
      <vt:lpstr>DARS REJASI</vt:lpstr>
      <vt:lpstr>Mustahkamlash</vt:lpstr>
      <vt:lpstr>Mustahkamlash</vt:lpstr>
      <vt:lpstr>Mustahkamlash</vt:lpstr>
      <vt:lpstr>Mustahkamlash</vt:lpstr>
      <vt:lpstr>Mustahkamlash</vt:lpstr>
      <vt:lpstr>Mustahkamlash</vt:lpstr>
      <vt:lpstr>MuMustahkamlash</vt:lpstr>
      <vt:lpstr>Mustahkamlash</vt:lpstr>
      <vt:lpstr>Mustahkamlash</vt:lpstr>
      <vt:lpstr>Mustahkamlash</vt:lpstr>
      <vt:lpstr>Aylana tushunchasi</vt:lpstr>
      <vt:lpstr>Doira tushunchasi</vt:lpstr>
      <vt:lpstr>Aylanada radius va diametr  </vt:lpstr>
      <vt:lpstr>Aylana va doira</vt:lpstr>
      <vt:lpstr>Aylananing markazi</vt:lpstr>
      <vt:lpstr>Mavzuga doir masalalar</vt:lpstr>
      <vt:lpstr>Mavzuga doir masalalar</vt:lpstr>
      <vt:lpstr>19-bet, 13-masala</vt:lpstr>
      <vt:lpstr>19-bet, 13-masala</vt:lpstr>
      <vt:lpstr>Mustaqil bajarish uchun topshiriqlar</vt:lpstr>
      <vt:lpstr>Amaliy mashg`ulot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</cp:lastModifiedBy>
  <cp:revision>65</cp:revision>
  <dcterms:created xsi:type="dcterms:W3CDTF">2020-07-28T06:40:32Z</dcterms:created>
  <dcterms:modified xsi:type="dcterms:W3CDTF">2020-08-17T16:24:19Z</dcterms:modified>
</cp:coreProperties>
</file>