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4" r:id="rId2"/>
    <p:sldId id="257" r:id="rId3"/>
    <p:sldId id="258" r:id="rId4"/>
    <p:sldId id="259" r:id="rId5"/>
    <p:sldId id="280" r:id="rId6"/>
    <p:sldId id="260" r:id="rId7"/>
    <p:sldId id="261" r:id="rId8"/>
    <p:sldId id="262" r:id="rId9"/>
    <p:sldId id="263" r:id="rId10"/>
    <p:sldId id="283" r:id="rId11"/>
    <p:sldId id="264" r:id="rId12"/>
    <p:sldId id="265" r:id="rId13"/>
    <p:sldId id="266" r:id="rId14"/>
    <p:sldId id="281" r:id="rId15"/>
    <p:sldId id="267" r:id="rId16"/>
    <p:sldId id="270" r:id="rId17"/>
    <p:sldId id="271" r:id="rId18"/>
    <p:sldId id="275" r:id="rId19"/>
    <p:sldId id="274" r:id="rId20"/>
    <p:sldId id="276" r:id="rId21"/>
    <p:sldId id="277" r:id="rId22"/>
    <p:sldId id="278" r:id="rId23"/>
    <p:sldId id="279" r:id="rId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92" d="100"/>
          <a:sy n="92" d="100"/>
        </p:scale>
        <p:origin x="756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7232F-1B7D-48C9-8C32-6F17E1E55F2E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5AFC0-17C6-40A1-BCB8-6708F6916D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36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6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5" y="204791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8" y="2434"/>
            <a:ext cx="9130468" cy="13163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6350" y="382728"/>
            <a:ext cx="3788676" cy="785123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en-US" sz="4950" b="1" spc="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sz="49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32148" y="1705217"/>
            <a:ext cx="3585755" cy="1651012"/>
          </a:xfrm>
          <a:prstGeom prst="rect">
            <a:avLst/>
          </a:prstGeom>
        </p:spPr>
        <p:txBody>
          <a:bodyPr vert="horz" wrap="square" lIns="0" tIns="22145" rIns="0" bIns="0" rtlCol="0">
            <a:spAutoFit/>
          </a:bodyPr>
          <a:lstStyle/>
          <a:p>
            <a:pPr marL="29190" algn="ctr">
              <a:lnSpc>
                <a:spcPts val="3099"/>
              </a:lnSpc>
              <a:spcBef>
                <a:spcPts val="174"/>
              </a:spcBef>
            </a:pP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Mavzu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:</a:t>
            </a:r>
          </a:p>
          <a:p>
            <a:pPr marL="20131" algn="ctr">
              <a:lnSpc>
                <a:spcPts val="4430"/>
              </a:lnSpc>
            </a:pPr>
            <a:endParaRPr sz="124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333" algn="ctr">
              <a:lnSpc>
                <a:spcPts val="3217"/>
              </a:lnSpc>
              <a:spcBef>
                <a:spcPts val="1950"/>
              </a:spcBef>
            </a:pPr>
            <a:endParaRPr sz="2774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8270" y="216479"/>
            <a:ext cx="7738401" cy="1005549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853"/>
            </a:p>
          </p:txBody>
        </p:sp>
      </p:grpSp>
      <p:sp>
        <p:nvSpPr>
          <p:cNvPr id="11" name="object 11"/>
          <p:cNvSpPr/>
          <p:nvPr/>
        </p:nvSpPr>
        <p:spPr>
          <a:xfrm>
            <a:off x="241535" y="1705217"/>
            <a:ext cx="2405909" cy="25341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12" name="object 12"/>
          <p:cNvSpPr txBox="1"/>
          <p:nvPr/>
        </p:nvSpPr>
        <p:spPr>
          <a:xfrm>
            <a:off x="7796151" y="238286"/>
            <a:ext cx="274790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3566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20156" y="816614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6528" y="2530723"/>
            <a:ext cx="52757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doira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279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079221"/>
            <a:ext cx="48397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None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Millimikron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… m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34534" y="1079221"/>
                <a:ext cx="545149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514350" indent="-514350">
                  <a:buNone/>
                </a:pP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Millimikron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sup>
                    </m:sSup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534" y="1079221"/>
                <a:ext cx="5451492" cy="769441"/>
              </a:xfrm>
              <a:prstGeom prst="rect">
                <a:avLst/>
              </a:prstGeom>
              <a:blipFill>
                <a:blip r:embed="rId2"/>
                <a:stretch>
                  <a:fillRect l="-4586" t="-16667" r="-783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827584" y="2027415"/>
            <a:ext cx="42466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None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ikometr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… m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34534" y="1995686"/>
                <a:ext cx="526554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514350" indent="-514350">
                  <a:buNone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ikometr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sup>
                    </m:sSup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534" y="1995686"/>
                <a:ext cx="5265544" cy="769441"/>
              </a:xfrm>
              <a:prstGeom prst="rect">
                <a:avLst/>
              </a:prstGeom>
              <a:blipFill>
                <a:blip r:embed="rId3"/>
                <a:stretch>
                  <a:fillRect l="-4745" t="-16535" r="-810" b="-35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22883" y="2936589"/>
            <a:ext cx="31373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mm = … 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12955" y="2888815"/>
            <a:ext cx="28520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=… 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5967" y="2936589"/>
            <a:ext cx="39084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mm = 0,001 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12955" y="2859782"/>
            <a:ext cx="30524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0,1m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67744" y="3736434"/>
            <a:ext cx="32512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…m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267744" y="3722022"/>
                <a:ext cx="395858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Mikron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3722022"/>
                <a:ext cx="3958584" cy="707886"/>
              </a:xfrm>
              <a:prstGeom prst="rect">
                <a:avLst/>
              </a:prstGeom>
              <a:blipFill>
                <a:blip r:embed="rId4"/>
                <a:stretch>
                  <a:fillRect l="-5393" t="-15517" r="-477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91207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1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ru-RU" sz="1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ru-RU" sz="1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chetki</a:t>
            </a:r>
            <a:r>
              <a:rPr lang="ru-RU" sz="1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ru-RU" sz="1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ru-RU" sz="1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ru-RU" sz="1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16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None/>
            </a:pPr>
            <a:endParaRPr lang="en-US" sz="1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</a:t>
            </a:r>
            <a:r>
              <a:rPr lang="ru-RU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1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8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</a:t>
            </a:r>
          </a:p>
          <a:p>
            <a:pPr>
              <a:buNone/>
            </a:pP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500166" y="3643320"/>
            <a:ext cx="54480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6806182" y="3649028"/>
            <a:ext cx="28575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1358084" y="3642526"/>
            <a:ext cx="28575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chetki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 </a:t>
            </a:r>
            <a:r>
              <a:rPr lang="ru-RU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123728" y="4002098"/>
            <a:ext cx="5091478" cy="98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7072330" y="4000510"/>
            <a:ext cx="285752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1980852" y="4011116"/>
            <a:ext cx="285752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Aylana</a:t>
            </a:r>
            <a:r>
              <a:rPr lang="en-US" sz="5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tushunchasi</a:t>
            </a:r>
            <a:endParaRPr lang="ru-RU" sz="54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4357" y="1165428"/>
            <a:ext cx="8229600" cy="191037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Tayin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O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uzoqlikda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yotgan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to`plami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aylana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deb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597190" y="5500707"/>
            <a:ext cx="45719" cy="142876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Блок-схема: узел 4"/>
          <p:cNvSpPr/>
          <p:nvPr/>
        </p:nvSpPr>
        <p:spPr>
          <a:xfrm flipV="1">
            <a:off x="4643438" y="5857896"/>
            <a:ext cx="45719" cy="45719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4" idx="6"/>
            <a:endCxn id="4" idx="6"/>
          </p:cNvCxnSpPr>
          <p:nvPr/>
        </p:nvCxnSpPr>
        <p:spPr>
          <a:xfrm>
            <a:off x="642909" y="5572145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5" idx="2"/>
            <a:endCxn id="5" idx="2"/>
          </p:cNvCxnSpPr>
          <p:nvPr/>
        </p:nvCxnSpPr>
        <p:spPr>
          <a:xfrm rot="10800000">
            <a:off x="4643438" y="5880755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1907704" y="2787774"/>
            <a:ext cx="2160240" cy="1923003"/>
          </a:xfrm>
          <a:prstGeom prst="ellipse">
            <a:avLst/>
          </a:prstGeom>
          <a:solidFill>
            <a:schemeClr val="bg1"/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endCxn id="6" idx="5"/>
          </p:cNvCxnSpPr>
          <p:nvPr/>
        </p:nvCxnSpPr>
        <p:spPr>
          <a:xfrm>
            <a:off x="2987824" y="3795886"/>
            <a:ext cx="763760" cy="633274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endCxn id="6" idx="6"/>
          </p:cNvCxnSpPr>
          <p:nvPr/>
        </p:nvCxnSpPr>
        <p:spPr>
          <a:xfrm>
            <a:off x="2987824" y="3749275"/>
            <a:ext cx="1080120" cy="1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endCxn id="6" idx="7"/>
          </p:cNvCxnSpPr>
          <p:nvPr/>
        </p:nvCxnSpPr>
        <p:spPr>
          <a:xfrm flipV="1">
            <a:off x="2987824" y="3069391"/>
            <a:ext cx="763760" cy="679884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endCxn id="6" idx="0"/>
          </p:cNvCxnSpPr>
          <p:nvPr/>
        </p:nvCxnSpPr>
        <p:spPr>
          <a:xfrm flipV="1">
            <a:off x="2987824" y="2787774"/>
            <a:ext cx="0" cy="961501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6" idx="1"/>
          </p:cNvCxnSpPr>
          <p:nvPr/>
        </p:nvCxnSpPr>
        <p:spPr>
          <a:xfrm flipH="1" flipV="1">
            <a:off x="2224064" y="3069391"/>
            <a:ext cx="763760" cy="679884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6" idx="2"/>
          </p:cNvCxnSpPr>
          <p:nvPr/>
        </p:nvCxnSpPr>
        <p:spPr>
          <a:xfrm flipH="1">
            <a:off x="1907704" y="3749275"/>
            <a:ext cx="1080120" cy="1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6" idx="3"/>
          </p:cNvCxnSpPr>
          <p:nvPr/>
        </p:nvCxnSpPr>
        <p:spPr>
          <a:xfrm flipH="1">
            <a:off x="2224064" y="3749275"/>
            <a:ext cx="763760" cy="679885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6" idx="4"/>
          </p:cNvCxnSpPr>
          <p:nvPr/>
        </p:nvCxnSpPr>
        <p:spPr>
          <a:xfrm>
            <a:off x="2987824" y="3795886"/>
            <a:ext cx="0" cy="914891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671464" y="3012921"/>
            <a:ext cx="4058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o</a:t>
            </a:r>
            <a:endParaRPr lang="ru-RU" sz="3200" b="1" dirty="0"/>
          </a:p>
        </p:txBody>
      </p:sp>
      <p:sp>
        <p:nvSpPr>
          <p:cNvPr id="27" name="Овал 26"/>
          <p:cNvSpPr/>
          <p:nvPr/>
        </p:nvSpPr>
        <p:spPr>
          <a:xfrm flipV="1">
            <a:off x="2987823" y="3703555"/>
            <a:ext cx="45719" cy="4571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Doira</a:t>
            </a:r>
            <a:r>
              <a:rPr lang="en-US" sz="5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tushunchasi</a:t>
            </a:r>
            <a:endParaRPr lang="ru-RU" sz="54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4357" y="1165428"/>
            <a:ext cx="8229600" cy="19103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Doira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deb,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tekislikning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aylana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chegaralangan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qismiga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aytiladi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Блок-схема: узел 3"/>
          <p:cNvSpPr/>
          <p:nvPr/>
        </p:nvSpPr>
        <p:spPr>
          <a:xfrm>
            <a:off x="597190" y="5500707"/>
            <a:ext cx="45719" cy="142876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Блок-схема: узел 4"/>
          <p:cNvSpPr/>
          <p:nvPr/>
        </p:nvSpPr>
        <p:spPr>
          <a:xfrm flipV="1">
            <a:off x="4643438" y="5857896"/>
            <a:ext cx="45719" cy="45719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4" idx="6"/>
            <a:endCxn id="4" idx="6"/>
          </p:cNvCxnSpPr>
          <p:nvPr/>
        </p:nvCxnSpPr>
        <p:spPr>
          <a:xfrm>
            <a:off x="642909" y="5572145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5" idx="2"/>
            <a:endCxn id="5" idx="2"/>
          </p:cNvCxnSpPr>
          <p:nvPr/>
        </p:nvCxnSpPr>
        <p:spPr>
          <a:xfrm rot="10800000">
            <a:off x="4643438" y="5880755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2195735" y="2931790"/>
            <a:ext cx="2447701" cy="20882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196711" y="2910519"/>
            <a:ext cx="2447701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1850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Aylanada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radius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diametr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2"/>
            <a:ext cx="8579296" cy="33944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Aylananing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ixtiyoriy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nuqtasidan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markazigacha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bo`lgan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masofa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radius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Diametr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deb,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markazdan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o`tuvchi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vatarga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aytiladi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714348" y="3226662"/>
            <a:ext cx="1857388" cy="1714512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OO</a:t>
            </a: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691680" y="4073536"/>
            <a:ext cx="880056" cy="103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Блок-схема: узел 5"/>
          <p:cNvSpPr/>
          <p:nvPr/>
        </p:nvSpPr>
        <p:spPr>
          <a:xfrm>
            <a:off x="4911353" y="3226662"/>
            <a:ext cx="1857388" cy="1714512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</a:t>
            </a:r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10800000" flipH="1">
            <a:off x="4885666" y="4063155"/>
            <a:ext cx="1857388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511975" y="4277659"/>
            <a:ext cx="20024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Radius-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R,r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29818" y="2923373"/>
            <a:ext cx="22220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Diametr-D,d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66538" y="3714758"/>
            <a:ext cx="393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601876" y="3592696"/>
            <a:ext cx="404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</a:t>
            </a:r>
            <a:endParaRPr lang="ru-RU" sz="2400" b="1" dirty="0"/>
          </a:p>
        </p:txBody>
      </p:sp>
      <p:sp>
        <p:nvSpPr>
          <p:cNvPr id="18" name="Овал 17"/>
          <p:cNvSpPr/>
          <p:nvPr/>
        </p:nvSpPr>
        <p:spPr>
          <a:xfrm flipH="1">
            <a:off x="5804162" y="4073536"/>
            <a:ext cx="45719" cy="4571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Aylana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doira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solidFill>
                  <a:srgbClr val="FF0000"/>
                </a:solidFill>
              </a:rPr>
              <a:t>!</a:t>
            </a:r>
            <a:r>
              <a:rPr lang="en-US" sz="4000" dirty="0" smtClean="0"/>
              <a:t> </a:t>
            </a:r>
            <a:r>
              <a:rPr lang="en-US" sz="4000" dirty="0" err="1" smtClean="0"/>
              <a:t>Aylana</a:t>
            </a:r>
            <a:r>
              <a:rPr lang="en-US" sz="4000" dirty="0" smtClean="0"/>
              <a:t> </a:t>
            </a:r>
            <a:r>
              <a:rPr lang="en-US" sz="4000" dirty="0" err="1" smtClean="0"/>
              <a:t>diametrining</a:t>
            </a:r>
            <a:r>
              <a:rPr lang="en-US" sz="4000" dirty="0" smtClean="0"/>
              <a:t> </a:t>
            </a:r>
            <a:r>
              <a:rPr lang="en-US" sz="4000" dirty="0" err="1" smtClean="0"/>
              <a:t>yarmi</a:t>
            </a:r>
            <a:r>
              <a:rPr lang="en-US" sz="4000" dirty="0" smtClean="0"/>
              <a:t> </a:t>
            </a:r>
            <a:r>
              <a:rPr lang="en-US" sz="4000" dirty="0" err="1" smtClean="0"/>
              <a:t>uning</a:t>
            </a:r>
            <a:r>
              <a:rPr lang="en-US" sz="4000" dirty="0" smtClean="0"/>
              <a:t> </a:t>
            </a:r>
            <a:r>
              <a:rPr lang="en-US" sz="4000" dirty="0" err="1" smtClean="0"/>
              <a:t>radiusiga</a:t>
            </a:r>
            <a:r>
              <a:rPr lang="en-US" sz="4000" dirty="0" smtClean="0"/>
              <a:t> </a:t>
            </a:r>
            <a:r>
              <a:rPr lang="en-US" sz="4000" dirty="0" err="1" smtClean="0"/>
              <a:t>teng</a:t>
            </a:r>
            <a:r>
              <a:rPr lang="en-US" sz="4000" dirty="0" smtClean="0"/>
              <a:t>.</a:t>
            </a:r>
          </a:p>
          <a:p>
            <a:pPr>
              <a:buNone/>
            </a:pPr>
            <a:r>
              <a:rPr lang="en-US" sz="4000" dirty="0" smtClean="0">
                <a:solidFill>
                  <a:srgbClr val="FF0000"/>
                </a:solidFill>
              </a:rPr>
              <a:t>!</a:t>
            </a:r>
            <a:r>
              <a:rPr lang="en-US" sz="4000" dirty="0" err="1" smtClean="0"/>
              <a:t>Diametr</a:t>
            </a:r>
            <a:r>
              <a:rPr lang="en-US" sz="4000" dirty="0" smtClean="0"/>
              <a:t> – eng </a:t>
            </a:r>
            <a:r>
              <a:rPr lang="en-US" sz="4000" dirty="0" err="1" smtClean="0"/>
              <a:t>katta</a:t>
            </a:r>
            <a:r>
              <a:rPr lang="en-US" sz="4000" dirty="0" smtClean="0"/>
              <a:t> </a:t>
            </a:r>
            <a:r>
              <a:rPr lang="en-US" sz="4000" dirty="0" err="1" smtClean="0"/>
              <a:t>vatar</a:t>
            </a:r>
            <a:r>
              <a:rPr lang="en-US" sz="4000" dirty="0" smtClean="0"/>
              <a:t>.</a:t>
            </a:r>
          </a:p>
          <a:p>
            <a:pPr>
              <a:buNone/>
            </a:pPr>
            <a:endParaRPr lang="ru-RU" sz="4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Aylananing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markazi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Radius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boshlangan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diametr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kesib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o`tgan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aylananing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markazi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Aylananing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markazi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belgilanadi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                             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3635896" y="3071816"/>
            <a:ext cx="1864798" cy="180419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Блок-схема: узел 4"/>
          <p:cNvSpPr/>
          <p:nvPr/>
        </p:nvSpPr>
        <p:spPr>
          <a:xfrm>
            <a:off x="4572000" y="3714758"/>
            <a:ext cx="142876" cy="214314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5572132" y="5357832"/>
            <a:ext cx="142876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492595" y="3666813"/>
            <a:ext cx="301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∙</a:t>
            </a:r>
            <a:endParaRPr lang="ru-RU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Mavzuga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Aylana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radiusi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a) 48mm,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b) 72sm, c) 2m 34sm </a:t>
            </a:r>
          </a:p>
          <a:p>
            <a:pPr>
              <a:buNone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bo`lsa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diametrini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toping.</a:t>
            </a:r>
          </a:p>
          <a:p>
            <a:pPr>
              <a:buNone/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=48mm (72sm, 2m 34sm)</a:t>
            </a:r>
          </a:p>
          <a:p>
            <a:pPr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                                                   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= ?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узел 4"/>
          <p:cNvSpPr/>
          <p:nvPr/>
        </p:nvSpPr>
        <p:spPr>
          <a:xfrm>
            <a:off x="5643570" y="1428742"/>
            <a:ext cx="2143140" cy="2000264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643702" y="2428874"/>
            <a:ext cx="114300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Mavzuga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1) d=2R                  2) d=2R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d=2*48                   d=2*72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d=96                       d=144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3) d=2R                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Javob: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=96mm             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d=2*234             (144sm, 468sm)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d=468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DARS REJASI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42"/>
            <a:ext cx="8229600" cy="316588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O`tilgan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radius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19-bet, 13-masala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/>
              </a:rPr>
              <a:t>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Aylananing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diametri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radiusidan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65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uzun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Aylana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diametrini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892943" y="2536031"/>
            <a:ext cx="1928826" cy="178595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R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>
            <a:stCxn id="8" idx="6"/>
            <a:endCxn id="4" idx="6"/>
          </p:cNvCxnSpPr>
          <p:nvPr/>
        </p:nvCxnSpPr>
        <p:spPr>
          <a:xfrm flipV="1">
            <a:off x="1857356" y="3429006"/>
            <a:ext cx="964413" cy="357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 flipH="1">
            <a:off x="1857356" y="3429006"/>
            <a:ext cx="45719" cy="714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4" idx="0"/>
            <a:endCxn id="4" idx="4"/>
          </p:cNvCxnSpPr>
          <p:nvPr/>
        </p:nvCxnSpPr>
        <p:spPr>
          <a:xfrm>
            <a:off x="1857356" y="2536031"/>
            <a:ext cx="0" cy="178595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52575" y="2941505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d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440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19-bet, 13-masala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27784" y="1003679"/>
            <a:ext cx="3651408" cy="224037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b="1" i="1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1" i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                                 </a:t>
            </a:r>
          </a:p>
          <a:p>
            <a:pPr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O-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aylana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d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= x cm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bo‘lsin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                                                </a:t>
            </a:r>
          </a:p>
          <a:p>
            <a:pPr>
              <a:buNone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= x - 65 cm             </a:t>
            </a:r>
          </a:p>
          <a:p>
            <a:pPr>
              <a:buNone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d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= ? cm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</a:t>
            </a:r>
          </a:p>
        </p:txBody>
      </p:sp>
      <p:sp>
        <p:nvSpPr>
          <p:cNvPr id="4" name="Блок-схема: узел 3"/>
          <p:cNvSpPr/>
          <p:nvPr/>
        </p:nvSpPr>
        <p:spPr>
          <a:xfrm>
            <a:off x="395536" y="1491630"/>
            <a:ext cx="1928826" cy="178595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x-65</a:t>
            </a:r>
          </a:p>
          <a:p>
            <a:pPr algn="r"/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dirty="0">
                <a:latin typeface="Arial" pitchFamily="34" charset="0"/>
                <a:cs typeface="Arial" pitchFamily="34" charset="0"/>
              </a:rPr>
              <a:t>d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R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>
            <a:stCxn id="6" idx="6"/>
            <a:endCxn id="4" idx="6"/>
          </p:cNvCxnSpPr>
          <p:nvPr/>
        </p:nvCxnSpPr>
        <p:spPr>
          <a:xfrm flipV="1">
            <a:off x="1359949" y="2384605"/>
            <a:ext cx="964413" cy="357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Блок-схема: узел 5"/>
          <p:cNvSpPr/>
          <p:nvPr/>
        </p:nvSpPr>
        <p:spPr>
          <a:xfrm flipH="1">
            <a:off x="1359949" y="2384605"/>
            <a:ext cx="45719" cy="714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4" idx="0"/>
            <a:endCxn id="4" idx="4"/>
          </p:cNvCxnSpPr>
          <p:nvPr/>
        </p:nvCxnSpPr>
        <p:spPr>
          <a:xfrm>
            <a:off x="1359949" y="1491630"/>
            <a:ext cx="0" cy="1785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23368" y="1871268"/>
            <a:ext cx="321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40152" y="877806"/>
            <a:ext cx="32038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2R = d             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2(x-65)=x</a:t>
            </a:r>
          </a:p>
          <a:p>
            <a:pPr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2x-130=x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2x-x=130</a:t>
            </a:r>
          </a:p>
          <a:p>
            <a:pPr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x=130 (cm)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2270141" y="4443958"/>
            <a:ext cx="40446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 =130 cm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19-betidagi</a:t>
            </a:r>
          </a:p>
          <a:p>
            <a:pPr algn="ctr">
              <a:buNone/>
            </a:pPr>
            <a:r>
              <a:rPr lang="en-US" sz="4800" dirty="0" smtClean="0">
                <a:latin typeface="Arial" pitchFamily="34" charset="0"/>
                <a:cs typeface="Arial" pitchFamily="34" charset="0"/>
              </a:rPr>
              <a:t>8, 9, 11-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topshiriqlar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>
                <a:latin typeface="Monotype Corsiva" pitchFamily="66" charset="0"/>
              </a:rPr>
              <a:t>Amaliy</a:t>
            </a:r>
            <a:r>
              <a:rPr lang="en-US" dirty="0" smtClean="0">
                <a:latin typeface="Monotype Corsiva" pitchFamily="66" charset="0"/>
              </a:rPr>
              <a:t> </a:t>
            </a:r>
            <a:r>
              <a:rPr lang="en-US" dirty="0" err="1" smtClean="0">
                <a:latin typeface="Monotype Corsiva" pitchFamily="66" charset="0"/>
              </a:rPr>
              <a:t>mashg`ulot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2"/>
            <a:ext cx="8229600" cy="35861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Aylanani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katak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daftarda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sirkulsiz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chizish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Katak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daftarga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nuqtalarni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belgilang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Unda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nuqtalarning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o`rniga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e`tibor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bering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bo`lgan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12ta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nuqtalarni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ketma-ket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yoysimon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chiziq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tutashtirib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chiqing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Natijada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markazi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i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nuqtada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bo`lgan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                        </a:t>
            </a:r>
          </a:p>
          <a:p>
            <a:pPr>
              <a:buNone/>
            </a:pP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aylananing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taxminiy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tasviri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bo`ladi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usulni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nuqtalarning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o`rnini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yodda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saqlab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qoling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. U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sizga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sirkuldan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foydalanmagan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aylana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chizishda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asqotadi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7215206" y="2857502"/>
            <a:ext cx="45719" cy="714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7215206" y="2000246"/>
            <a:ext cx="71438" cy="714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8001024" y="2285998"/>
            <a:ext cx="71438" cy="714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8358214" y="3000378"/>
            <a:ext cx="71438" cy="714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8001024" y="3643320"/>
            <a:ext cx="71438" cy="714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7286644" y="3857634"/>
            <a:ext cx="71438" cy="714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6429388" y="3643320"/>
            <a:ext cx="71438" cy="714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6215074" y="3000378"/>
            <a:ext cx="71438" cy="714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429388" y="2285998"/>
            <a:ext cx="71438" cy="714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7143768" y="2500312"/>
            <a:ext cx="142876" cy="214314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304"/>
            <a:ext cx="8229600" cy="3237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ym typeface="Wingdings"/>
              </a:rPr>
              <a:t>   </a:t>
            </a:r>
          </a:p>
          <a:p>
            <a:pPr>
              <a:buNone/>
            </a:pPr>
            <a:r>
              <a:rPr lang="en-US" dirty="0" smtClean="0">
                <a:sym typeface="Wingdings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To`g`ri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chiziqdagi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A, B, C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nuqtalar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AB=600m, BC=200m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bo`lsa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, AC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ni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  toping.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42"/>
            <a:ext cx="8229600" cy="350046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4000" dirty="0" smtClean="0"/>
              <a:t>1) </a:t>
            </a:r>
            <a:r>
              <a:rPr lang="en-US" sz="4000" dirty="0" err="1" smtClean="0"/>
              <a:t>Yechish</a:t>
            </a:r>
            <a:r>
              <a:rPr lang="en-US" sz="4000" dirty="0" smtClean="0"/>
              <a:t>: AC=AB+BC</a:t>
            </a:r>
          </a:p>
          <a:p>
            <a:pPr>
              <a:buNone/>
            </a:pPr>
            <a:r>
              <a:rPr lang="en-US" sz="4000" dirty="0" smtClean="0"/>
              <a:t>                 AC=600+200</a:t>
            </a:r>
          </a:p>
          <a:p>
            <a:pPr>
              <a:buNone/>
            </a:pPr>
            <a:r>
              <a:rPr lang="en-US" sz="4000" dirty="0" smtClean="0"/>
              <a:t>                AC=800                  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?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m</a:t>
            </a:r>
          </a:p>
          <a:p>
            <a:pPr>
              <a:buNone/>
            </a:pPr>
            <a:r>
              <a:rPr lang="en-US" sz="4000" dirty="0" err="1" smtClean="0"/>
              <a:t>Javob</a:t>
            </a:r>
            <a:r>
              <a:rPr lang="en-US" sz="4000" dirty="0" smtClean="0"/>
              <a:t>:  AC=800m.          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600m                    200m</a:t>
            </a:r>
          </a:p>
          <a:p>
            <a:pPr>
              <a:buNone/>
            </a:pPr>
            <a:r>
              <a:rPr lang="en-US" sz="4000" dirty="0" smtClean="0"/>
              <a:t>                                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A                              B            C</a:t>
            </a:r>
            <a:endParaRPr lang="ru-RU" sz="24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429124" y="4000510"/>
            <a:ext cx="40719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7108843" y="403543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8394727" y="403543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4322761" y="403543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Левая фигурная скобка 17"/>
          <p:cNvSpPr/>
          <p:nvPr/>
        </p:nvSpPr>
        <p:spPr>
          <a:xfrm rot="5400000">
            <a:off x="6197215" y="1589479"/>
            <a:ext cx="464345" cy="4000528"/>
          </a:xfrm>
          <a:prstGeom prst="leftBrace">
            <a:avLst>
              <a:gd name="adj1" fmla="val 8333"/>
              <a:gd name="adj2" fmla="val 5051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42"/>
            <a:ext cx="8229600" cy="350046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4000" dirty="0" smtClean="0"/>
              <a:t>2) </a:t>
            </a:r>
            <a:r>
              <a:rPr lang="en-US" sz="4000" dirty="0" err="1" smtClean="0"/>
              <a:t>Yechish</a:t>
            </a:r>
            <a:r>
              <a:rPr lang="en-US" sz="4000" dirty="0" smtClean="0"/>
              <a:t>: AC=AB+BC</a:t>
            </a:r>
          </a:p>
          <a:p>
            <a:pPr>
              <a:buNone/>
            </a:pPr>
            <a:r>
              <a:rPr lang="en-US" sz="4000" dirty="0" smtClean="0"/>
              <a:t>                AC=600-200</a:t>
            </a:r>
          </a:p>
          <a:p>
            <a:pPr>
              <a:buNone/>
            </a:pPr>
            <a:r>
              <a:rPr lang="en-US" sz="4000" dirty="0" smtClean="0"/>
              <a:t>                AC=400                  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00m</a:t>
            </a:r>
          </a:p>
          <a:p>
            <a:pPr>
              <a:buNone/>
            </a:pPr>
            <a:r>
              <a:rPr lang="en-US" sz="4000" dirty="0" err="1" smtClean="0"/>
              <a:t>Javob</a:t>
            </a:r>
            <a:r>
              <a:rPr lang="en-US" sz="4000" dirty="0" smtClean="0"/>
              <a:t>:  AC=400m.           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?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m                    200m</a:t>
            </a:r>
          </a:p>
          <a:p>
            <a:pPr>
              <a:buNone/>
            </a:pPr>
            <a:r>
              <a:rPr lang="en-US" sz="4000" dirty="0" smtClean="0"/>
              <a:t>                                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A                           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B</a:t>
            </a:r>
            <a:endParaRPr lang="ru-RU" sz="24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429124" y="4000510"/>
            <a:ext cx="40719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7108843" y="403543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8394727" y="403543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4322761" y="403543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Левая фигурная скобка 17"/>
          <p:cNvSpPr/>
          <p:nvPr/>
        </p:nvSpPr>
        <p:spPr>
          <a:xfrm rot="5400000">
            <a:off x="6197215" y="1589479"/>
            <a:ext cx="464345" cy="4000528"/>
          </a:xfrm>
          <a:prstGeom prst="leftBrace">
            <a:avLst>
              <a:gd name="adj1" fmla="val 8333"/>
              <a:gd name="adj2" fmla="val 5051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5089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42"/>
            <a:ext cx="8229600" cy="31658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qurilishda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o`lchash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amalga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oshirish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nimalardan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foydalanilgan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525807"/>
            <a:ext cx="8229600" cy="32147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ruletkalar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lazerli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elektron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asboblar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foydalanilgan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906" y="3225340"/>
            <a:ext cx="2088232" cy="1895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9658" y="3225340"/>
            <a:ext cx="2627392" cy="17754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820" y="2499742"/>
            <a:ext cx="2735652" cy="197921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304"/>
            <a:ext cx="8229600" cy="3237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Uzunlik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o`lchov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birligi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sifatida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birlik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qabul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qilingan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Mu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37117"/>
            <a:ext cx="8229600" cy="31683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XVIII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asr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oxirida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Fransiyada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uzunlik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o‘lchov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birligi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sifatida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metr</a:t>
            </a:r>
            <a:r>
              <a:rPr lang="ru-RU" sz="6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qabul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qilingan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6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551</Words>
  <Application>Microsoft Office PowerPoint</Application>
  <PresentationFormat>Экран (16:9)</PresentationFormat>
  <Paragraphs>135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Cambria Math</vt:lpstr>
      <vt:lpstr>Monotype Corsiva</vt:lpstr>
      <vt:lpstr>Wingdings</vt:lpstr>
      <vt:lpstr>Тема Office</vt:lpstr>
      <vt:lpstr>Geometriya</vt:lpstr>
      <vt:lpstr>DARS REJASI</vt:lpstr>
      <vt:lpstr>Mustahkamlash</vt:lpstr>
      <vt:lpstr>Mustahkamlash</vt:lpstr>
      <vt:lpstr>Mustahkamlash</vt:lpstr>
      <vt:lpstr>Mustahkamlash</vt:lpstr>
      <vt:lpstr>Mustahkamlash</vt:lpstr>
      <vt:lpstr>Mustahkamlash</vt:lpstr>
      <vt:lpstr>MuMustahkamlash</vt:lpstr>
      <vt:lpstr>Mustahkamlash</vt:lpstr>
      <vt:lpstr>Mustahkamlash</vt:lpstr>
      <vt:lpstr>Mustahkamlash</vt:lpstr>
      <vt:lpstr>Aylana tushunchasi</vt:lpstr>
      <vt:lpstr>Doira tushunchasi</vt:lpstr>
      <vt:lpstr>Aylanada radius va diametr  </vt:lpstr>
      <vt:lpstr>Aylana va doira</vt:lpstr>
      <vt:lpstr>Aylananing markazi</vt:lpstr>
      <vt:lpstr>Mavzuga doir masalalar</vt:lpstr>
      <vt:lpstr>Mavzuga doir masalalar</vt:lpstr>
      <vt:lpstr>19-bet, 13-masala</vt:lpstr>
      <vt:lpstr>19-bet, 13-masala</vt:lpstr>
      <vt:lpstr>Mustaqil bajarish uchun topshiriqlar</vt:lpstr>
      <vt:lpstr>Amaliy mashg`ulot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Пользователь</cp:lastModifiedBy>
  <cp:revision>65</cp:revision>
  <dcterms:created xsi:type="dcterms:W3CDTF">2020-07-28T06:40:32Z</dcterms:created>
  <dcterms:modified xsi:type="dcterms:W3CDTF">2020-08-17T16:24:19Z</dcterms:modified>
</cp:coreProperties>
</file>