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88" r:id="rId2"/>
    <p:sldId id="270" r:id="rId3"/>
    <p:sldId id="273" r:id="rId4"/>
    <p:sldId id="274" r:id="rId5"/>
    <p:sldId id="275" r:id="rId6"/>
    <p:sldId id="277" r:id="rId7"/>
    <p:sldId id="257" r:id="rId8"/>
    <p:sldId id="259" r:id="rId9"/>
    <p:sldId id="258" r:id="rId10"/>
    <p:sldId id="287" r:id="rId11"/>
    <p:sldId id="279" r:id="rId12"/>
    <p:sldId id="278" r:id="rId13"/>
    <p:sldId id="280" r:id="rId14"/>
    <p:sldId id="281" r:id="rId15"/>
    <p:sldId id="267" r:id="rId16"/>
    <p:sldId id="268" r:id="rId17"/>
    <p:sldId id="269" r:id="rId18"/>
    <p:sldId id="285" r:id="rId19"/>
    <p:sldId id="265" r:id="rId20"/>
    <p:sldId id="284" r:id="rId21"/>
    <p:sldId id="264" r:id="rId22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36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3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3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5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3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63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03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7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1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5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F859-202C-4C26-BBBD-EBEE7DE5F433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F1B5-804C-48EA-B4A2-163E62A1B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3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73957" cy="175516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6" y="510303"/>
            <a:ext cx="5051568" cy="1046830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en-US" sz="6600" b="1" spc="1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endParaRPr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593700" y="2071390"/>
            <a:ext cx="10658296" cy="4325862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 algn="ctr">
              <a:lnSpc>
                <a:spcPts val="4132"/>
              </a:lnSpc>
              <a:spcBef>
                <a:spcPts val="232"/>
              </a:spcBef>
            </a:pPr>
            <a:r>
              <a:rPr lang="en-US" sz="5400" b="1" dirty="0" err="1" smtClean="0">
                <a:latin typeface="Arial"/>
                <a:cs typeface="Arial"/>
              </a:rPr>
              <a:t>Mavzu</a:t>
            </a:r>
            <a:r>
              <a:rPr lang="en-US" sz="5400" b="1" dirty="0" smtClean="0">
                <a:latin typeface="Arial"/>
                <a:cs typeface="Arial"/>
              </a:rPr>
              <a:t>:</a:t>
            </a:r>
          </a:p>
          <a:p>
            <a:pPr marL="26841" algn="ctr">
              <a:lnSpc>
                <a:spcPts val="5907"/>
              </a:lnSpc>
            </a:pPr>
            <a:r>
              <a:rPr lang="en-US" sz="6000" b="1" spc="11" dirty="0" err="1" smtClean="0">
                <a:solidFill>
                  <a:srgbClr val="2365C7"/>
                </a:solidFill>
                <a:latin typeface="Arial"/>
                <a:cs typeface="Arial"/>
              </a:rPr>
              <a:t>Eng</a:t>
            </a:r>
            <a:r>
              <a:rPr lang="en-US" sz="6000" b="1" spc="1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6000" b="1" spc="11" dirty="0" err="1" smtClean="0">
                <a:solidFill>
                  <a:srgbClr val="2365C7"/>
                </a:solidFill>
                <a:latin typeface="Arial"/>
                <a:cs typeface="Arial"/>
              </a:rPr>
              <a:t>sodda</a:t>
            </a:r>
            <a:r>
              <a:rPr lang="en-US" sz="6000" b="1" spc="1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6000" b="1" spc="11" dirty="0" err="1" smtClean="0">
                <a:solidFill>
                  <a:srgbClr val="2365C7"/>
                </a:solidFill>
                <a:latin typeface="Arial"/>
                <a:cs typeface="Arial"/>
              </a:rPr>
              <a:t>geometrik</a:t>
            </a:r>
            <a:r>
              <a:rPr lang="en-US" sz="6000" b="1" spc="1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6000" b="1" spc="11" dirty="0" err="1" smtClean="0">
                <a:solidFill>
                  <a:srgbClr val="2365C7"/>
                </a:solidFill>
                <a:latin typeface="Arial"/>
                <a:cs typeface="Arial"/>
              </a:rPr>
              <a:t>shakllar</a:t>
            </a:r>
            <a:r>
              <a:rPr lang="en-US" sz="6000" b="1" spc="1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6600" b="1" spc="11" dirty="0" smtClean="0">
                <a:solidFill>
                  <a:srgbClr val="2365C7"/>
                </a:solidFill>
                <a:latin typeface="Arial"/>
                <a:cs typeface="Arial"/>
              </a:rPr>
              <a:t>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dirty="0"/>
              <a:t> </a:t>
            </a:r>
            <a:endParaRPr lang="en-US" sz="4000" dirty="0" smtClean="0"/>
          </a:p>
          <a:p>
            <a:pPr marL="26841"/>
            <a:r>
              <a:rPr lang="en-US" sz="4000" dirty="0" smtClean="0"/>
              <a:t>                                                   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TO‘G‘RI CHIZIQ ,</a:t>
            </a:r>
          </a:p>
          <a:p>
            <a:pPr marL="26841">
              <a:lnSpc>
                <a:spcPts val="5907"/>
              </a:lnSpc>
            </a:pPr>
            <a:r>
              <a:rPr lang="en-US" sz="4000" dirty="0" smtClean="0"/>
              <a:t>                                                     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TEKISLIK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4" algn="ctr">
              <a:lnSpc>
                <a:spcPts val="4290"/>
              </a:lnSpc>
              <a:spcBef>
                <a:spcPts val="2600"/>
              </a:spcBef>
            </a:pPr>
            <a:endParaRPr sz="3699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02082" y="266625"/>
            <a:ext cx="10317868" cy="1340732"/>
            <a:chOff x="439463" y="212864"/>
            <a:chExt cx="4881880" cy="634365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1" name="object 11"/>
          <p:cNvSpPr/>
          <p:nvPr/>
        </p:nvSpPr>
        <p:spPr>
          <a:xfrm>
            <a:off x="10410314" y="2355800"/>
            <a:ext cx="1614994" cy="3272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2" name="object 12"/>
          <p:cNvSpPr txBox="1"/>
          <p:nvPr/>
        </p:nvSpPr>
        <p:spPr>
          <a:xfrm>
            <a:off x="10460182" y="554182"/>
            <a:ext cx="75603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5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755" spc="2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57622" y="736878"/>
            <a:ext cx="569040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8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6582" y="5937168"/>
            <a:ext cx="8461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Yusipjonova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Shahnoza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031" y="1164551"/>
            <a:ext cx="11251769" cy="6316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                    </a:t>
            </a:r>
            <a:endParaRPr lang="en-US" sz="1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geometriyada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harflar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97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∙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B∙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6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C∙</a:t>
            </a:r>
            <a:r>
              <a:rPr lang="en-US" sz="7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ru-RU" sz="2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88727" y="658476"/>
            <a:ext cx="69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0"/>
            <a:ext cx="12192000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1326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3346" y="1094509"/>
            <a:ext cx="4128654" cy="234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094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" y="997527"/>
            <a:ext cx="803563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tortilgan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ustunlar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monga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yo‘naltirilgan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yoritgich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qog‘ozning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cheti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timsoli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to‘g‘risida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СТРОИТЕЛЬСТВО ВОЗДУШНЫХ ЛИНИЙ ЭЛЕКТРОПЕРЕДАЧИ С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54" y="3532908"/>
            <a:ext cx="3699164" cy="29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011" y="1237287"/>
            <a:ext cx="11586153" cy="36491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tarqaladi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Aslida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shakldir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Biz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doskasida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tasvirlaganda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bo‘lagini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cheklanamiz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Biroq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davom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tasavvur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4156363" y="5084617"/>
            <a:ext cx="2369127" cy="1219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813964" y="5541818"/>
            <a:ext cx="2812472" cy="138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094509" y="5846618"/>
            <a:ext cx="2382982" cy="5957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6982" y="-55419"/>
            <a:ext cx="12192000" cy="1191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575" y="554181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8828" y="639633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3293" y="584661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1113087">
            <a:off x="6433789" y="505695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804189" y="5028215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10" y="1144539"/>
            <a:ext cx="11485418" cy="364913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Pol,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stolning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ustki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devor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shift,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varag‘i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sokin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ko‘ldagi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sathi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kabilarning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timsoli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bo’ladi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84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3311236"/>
            <a:ext cx="4572000" cy="3153945"/>
          </a:xfrm>
          <a:prstGeom prst="rect">
            <a:avLst/>
          </a:prstGeom>
        </p:spPr>
      </p:pic>
      <p:pic>
        <p:nvPicPr>
          <p:cNvPr id="7" name="Рисунок 6" descr="Black Padded Rolling Armchair Beside Desk · Free Stock Phot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311236"/>
            <a:ext cx="5396346" cy="315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183" y="845127"/>
            <a:ext cx="10480964" cy="1939637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Adabiyotlarda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parallelogram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tasvirlanib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grek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alifbosidagi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kabilar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84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данные 8"/>
          <p:cNvSpPr/>
          <p:nvPr/>
        </p:nvSpPr>
        <p:spPr>
          <a:xfrm>
            <a:off x="3032233" y="3241964"/>
            <a:ext cx="5943600" cy="286789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Cyrl-UZ" dirty="0" smtClean="0"/>
          </a:p>
          <a:p>
            <a:pPr algn="ctr"/>
            <a:endParaRPr lang="uz-Cyrl-UZ" dirty="0"/>
          </a:p>
          <a:p>
            <a:pPr algn="ctr"/>
            <a:endParaRPr lang="uz-Cyrl-UZ" dirty="0" smtClean="0"/>
          </a:p>
          <a:p>
            <a:pPr algn="ctr"/>
            <a:endParaRPr lang="uz-Cyrl-UZ" dirty="0"/>
          </a:p>
          <a:p>
            <a:pPr algn="ctr"/>
            <a:endParaRPr lang="uz-Cyrl-UZ" dirty="0" smtClean="0"/>
          </a:p>
          <a:p>
            <a:pPr algn="ctr"/>
            <a:endParaRPr lang="uz-Cyrl-UZ" dirty="0"/>
          </a:p>
          <a:p>
            <a:pPr algn="ctr"/>
            <a:endParaRPr lang="uz-Cyrl-UZ" dirty="0" smtClean="0"/>
          </a:p>
          <a:p>
            <a:pPr algn="ctr"/>
            <a:endParaRPr lang="uz-Cyrl-UZ" dirty="0"/>
          </a:p>
          <a:p>
            <a:pPr algn="ctr"/>
            <a:endParaRPr lang="uz-Cyrl-UZ" dirty="0" smtClean="0"/>
          </a:p>
          <a:p>
            <a:pPr lvl="6" algn="ctr"/>
            <a:r>
              <a:rPr lang="en-US" sz="3600" dirty="0" smtClean="0"/>
              <a:t>   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9393" y="3779597"/>
            <a:ext cx="24128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1752" y="5193037"/>
            <a:ext cx="648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1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анные 4"/>
          <p:cNvSpPr/>
          <p:nvPr/>
        </p:nvSpPr>
        <p:spPr>
          <a:xfrm>
            <a:off x="3230718" y="3622650"/>
            <a:ext cx="7008522" cy="293716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</a:t>
            </a:r>
            <a:r>
              <a:rPr lang="en-US" sz="2400" b="1" dirty="0" smtClean="0"/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                              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107871" y="4994111"/>
            <a:ext cx="4447309" cy="9005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0" y="0"/>
            <a:ext cx="12192000" cy="7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PLANIMETRIYANING ASOSIY AKSIOMALARI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908025"/>
            <a:ext cx="1173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AKSIOMA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:Tekislikda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olinmasin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bo’lmagan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5888" y="4765963"/>
                <a:ext cx="16172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smtClean="0"/>
                  <a:t>B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4800" b="1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8" y="4765963"/>
                <a:ext cx="1617238" cy="830997"/>
              </a:xfrm>
              <a:prstGeom prst="rect">
                <a:avLst/>
              </a:prstGeom>
              <a:blipFill>
                <a:blip r:embed="rId2"/>
                <a:stretch>
                  <a:fillRect l="-17358" t="-16176" b="-38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Прямоугольник 21"/>
              <p:cNvSpPr/>
              <p:nvPr/>
            </p:nvSpPr>
            <p:spPr>
              <a:xfrm>
                <a:off x="117922" y="3601768"/>
                <a:ext cx="151317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/>
                  <a:t>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</m:oMath>
                </a14:m>
                <a:endParaRPr lang="ru-RU" sz="4400" b="1" dirty="0"/>
              </a:p>
            </p:txBody>
          </p:sp>
        </mc:Choice>
        <mc:Fallback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22" y="3601768"/>
                <a:ext cx="1513171" cy="769441"/>
              </a:xfrm>
              <a:prstGeom prst="rect">
                <a:avLst/>
              </a:prstGeom>
              <a:blipFill>
                <a:blip r:embed="rId3"/>
                <a:stretch>
                  <a:fillRect l="-16064" t="-16667" b="-37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3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126" y="3172691"/>
            <a:ext cx="7121235" cy="29510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A </a:t>
            </a:r>
            <a:r>
              <a:rPr lang="en-US" sz="3900" b="1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                                                                                                                                                    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 .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734291" y="4135582"/>
            <a:ext cx="7024254" cy="175260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0"/>
            <a:ext cx="12192000" cy="1470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PLANIMETRIYANING ASOSIY AKSIOMALARI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7308" y="1838186"/>
            <a:ext cx="111425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AKSIOMA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nuqtadan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анные 3"/>
          <p:cNvSpPr/>
          <p:nvPr/>
        </p:nvSpPr>
        <p:spPr>
          <a:xfrm>
            <a:off x="2299856" y="2729345"/>
            <a:ext cx="6248400" cy="383771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l-GR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99856" y="2729345"/>
            <a:ext cx="6248400" cy="38377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0" y="0"/>
            <a:ext cx="12192000" cy="7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PLANIMETRIYANING ASOSIY AKSIOMALARI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3345" y="1161686"/>
            <a:ext cx="114992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AKSIOMA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tekislikni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yarimtekislikka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ajratadi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7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246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9- bet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10" y="1317211"/>
            <a:ext cx="11134779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nuqtani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chiziqdan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farqli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o‘tkazing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yotadimi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330036" y="5571584"/>
            <a:ext cx="5902036" cy="27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1709" y="498763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75564" y="498763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57454" y="5510856"/>
            <a:ext cx="124691" cy="1491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5819916" y="3962399"/>
            <a:ext cx="1633829" cy="18288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28330" y="373156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0036" y="5998575"/>
            <a:ext cx="7814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B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yotmaydi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16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109" y="2133600"/>
            <a:ext cx="83439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9-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betida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3, 5, 7, 9, 11-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73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346" y="1443244"/>
            <a:ext cx="115227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Geometriyaga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endParaRPr lang="en-US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qayerda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6" y="3578294"/>
            <a:ext cx="1199719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Geometriyaga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tushunchalar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Misrda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6852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</a:t>
            </a:r>
            <a:r>
              <a:rPr lang="en-US" dirty="0" err="1" smtClean="0"/>
              <a:t>vazifalar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Geometriyaning</a:t>
            </a:r>
            <a:r>
              <a:rPr lang="en-US" dirty="0"/>
              <a:t> </a:t>
            </a:r>
            <a:r>
              <a:rPr lang="en-US" dirty="0" err="1"/>
              <a:t>asosiy</a:t>
            </a:r>
            <a:r>
              <a:rPr lang="en-US" dirty="0"/>
              <a:t> </a:t>
            </a:r>
            <a:r>
              <a:rPr lang="en-US" dirty="0" err="1"/>
              <a:t>tushunchalarini</a:t>
            </a:r>
            <a:r>
              <a:rPr lang="en-US" dirty="0"/>
              <a:t> </a:t>
            </a:r>
            <a:r>
              <a:rPr lang="en-US" dirty="0" err="1"/>
              <a:t>ayting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belgilanadi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/>
              <a:t>2. </a:t>
            </a:r>
            <a:r>
              <a:rPr lang="en-US" dirty="0" err="1"/>
              <a:t>Nuqta</a:t>
            </a:r>
            <a:r>
              <a:rPr lang="en-US" dirty="0"/>
              <a:t>, </a:t>
            </a:r>
            <a:r>
              <a:rPr lang="en-US" dirty="0" err="1" smtClean="0"/>
              <a:t>to’g’ri</a:t>
            </a:r>
            <a:r>
              <a:rPr lang="en-US" dirty="0" smtClean="0"/>
              <a:t> </a:t>
            </a:r>
            <a:r>
              <a:rPr lang="en-US" dirty="0" err="1"/>
              <a:t>chiziq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tekislikni</a:t>
            </a:r>
            <a:r>
              <a:rPr lang="en-US" dirty="0"/>
              <a:t> </a:t>
            </a:r>
            <a:r>
              <a:rPr lang="en-US" dirty="0" err="1"/>
              <a:t>siz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tasavvur</a:t>
            </a:r>
            <a:r>
              <a:rPr lang="en-US" dirty="0"/>
              <a:t> </a:t>
            </a:r>
            <a:r>
              <a:rPr lang="en-US" dirty="0" err="1"/>
              <a:t>qilasiz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err="1"/>
              <a:t>Tekislikda</a:t>
            </a:r>
            <a:r>
              <a:rPr lang="en-US" dirty="0"/>
              <a:t> </a:t>
            </a:r>
            <a:r>
              <a:rPr lang="en-US" dirty="0" err="1"/>
              <a:t>beshta</a:t>
            </a:r>
            <a:r>
              <a:rPr lang="en-US" dirty="0"/>
              <a:t> </a:t>
            </a:r>
            <a:r>
              <a:rPr lang="en-US" dirty="0" err="1"/>
              <a:t>nuqtani</a:t>
            </a:r>
            <a:r>
              <a:rPr lang="en-US" dirty="0"/>
              <a:t> </a:t>
            </a:r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/>
              <a:t>joylashtiring-ki</a:t>
            </a:r>
            <a:r>
              <a:rPr lang="en-US" dirty="0"/>
              <a:t>,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ikkitasi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 smtClean="0"/>
              <a:t>to’g’ri</a:t>
            </a:r>
            <a:r>
              <a:rPr lang="en-US" dirty="0" smtClean="0"/>
              <a:t> </a:t>
            </a:r>
            <a:r>
              <a:rPr lang="en-US" dirty="0" err="1"/>
              <a:t>chiziq</a:t>
            </a:r>
            <a:r>
              <a:rPr lang="en-US" dirty="0"/>
              <a:t> </a:t>
            </a:r>
            <a:r>
              <a:rPr lang="en-US" dirty="0" err="1" smtClean="0"/>
              <a:t>o’tkazganda</a:t>
            </a:r>
            <a:r>
              <a:rPr lang="en-US" dirty="0"/>
              <a:t>, </a:t>
            </a:r>
            <a:r>
              <a:rPr lang="en-US" dirty="0" err="1" smtClean="0"/>
              <a:t>to’g’ri</a:t>
            </a:r>
            <a:r>
              <a:rPr lang="en-US" dirty="0" smtClean="0"/>
              <a:t> </a:t>
            </a:r>
            <a:r>
              <a:rPr lang="en-US" dirty="0" err="1"/>
              <a:t>chiziqlar</a:t>
            </a:r>
            <a:r>
              <a:rPr lang="en-US" dirty="0"/>
              <a:t> </a:t>
            </a:r>
            <a:r>
              <a:rPr lang="en-US" dirty="0" err="1"/>
              <a:t>beshta</a:t>
            </a:r>
            <a:r>
              <a:rPr lang="en-US" dirty="0"/>
              <a:t> </a:t>
            </a:r>
            <a:r>
              <a:rPr lang="en-US" dirty="0" err="1" smtClean="0"/>
              <a:t>bo’lsin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4. A </a:t>
            </a:r>
            <a:r>
              <a:rPr lang="en-US" dirty="0" err="1"/>
              <a:t>va</a:t>
            </a:r>
            <a:r>
              <a:rPr lang="en-US" dirty="0"/>
              <a:t> B </a:t>
            </a:r>
            <a:r>
              <a:rPr lang="en-US" dirty="0" err="1"/>
              <a:t>nuqtalar</a:t>
            </a:r>
            <a:r>
              <a:rPr lang="en-US" dirty="0"/>
              <a:t> </a:t>
            </a:r>
            <a:r>
              <a:rPr lang="en-US" dirty="0">
                <a:latin typeface="Comic Sans MS" panose="030F0702030302020204" pitchFamily="66" charset="0"/>
              </a:rPr>
              <a:t>d</a:t>
            </a:r>
            <a:r>
              <a:rPr lang="en-US" dirty="0"/>
              <a:t> </a:t>
            </a:r>
            <a:r>
              <a:rPr lang="en-US" dirty="0" err="1" smtClean="0"/>
              <a:t>to’g’ri</a:t>
            </a:r>
            <a:r>
              <a:rPr lang="en-US" dirty="0" smtClean="0"/>
              <a:t> </a:t>
            </a:r>
            <a:r>
              <a:rPr lang="en-US" dirty="0" err="1"/>
              <a:t>chiziqqa</a:t>
            </a:r>
            <a:r>
              <a:rPr lang="en-US" dirty="0"/>
              <a:t> </a:t>
            </a:r>
            <a:r>
              <a:rPr lang="en-US" dirty="0" err="1"/>
              <a:t>tegishli</a:t>
            </a:r>
            <a:r>
              <a:rPr lang="en-US" dirty="0"/>
              <a:t>, C </a:t>
            </a:r>
            <a:r>
              <a:rPr lang="en-US" dirty="0" err="1"/>
              <a:t>nuqta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smtClean="0">
                <a:latin typeface="Comic Sans MS" panose="030F0702030302020204" pitchFamily="66" charset="0"/>
              </a:rPr>
              <a:t>d</a:t>
            </a:r>
            <a:r>
              <a:rPr lang="en-US" dirty="0" smtClean="0"/>
              <a:t> </a:t>
            </a:r>
            <a:r>
              <a:rPr lang="en-US" dirty="0" err="1" smtClean="0"/>
              <a:t>to’g’ri</a:t>
            </a:r>
            <a:r>
              <a:rPr lang="en-US" dirty="0" smtClean="0"/>
              <a:t> </a:t>
            </a:r>
            <a:r>
              <a:rPr lang="en-US" dirty="0" err="1"/>
              <a:t>chiziqqa</a:t>
            </a:r>
            <a:r>
              <a:rPr lang="en-US" dirty="0"/>
              <a:t> </a:t>
            </a:r>
            <a:r>
              <a:rPr lang="en-US" dirty="0" err="1"/>
              <a:t>tegishli</a:t>
            </a:r>
            <a:r>
              <a:rPr lang="en-US" dirty="0"/>
              <a:t> </a:t>
            </a:r>
            <a:r>
              <a:rPr lang="en-US" dirty="0" err="1"/>
              <a:t>emas</a:t>
            </a:r>
            <a:r>
              <a:rPr lang="en-US" dirty="0"/>
              <a:t>. AB </a:t>
            </a:r>
            <a:r>
              <a:rPr lang="en-US" dirty="0" err="1"/>
              <a:t>va</a:t>
            </a:r>
            <a:r>
              <a:rPr lang="en-US" dirty="0"/>
              <a:t> AC </a:t>
            </a:r>
            <a:r>
              <a:rPr lang="en-US" dirty="0" err="1" smtClean="0"/>
              <a:t>to’g’ri</a:t>
            </a:r>
            <a:r>
              <a:rPr lang="en-US" dirty="0" smtClean="0"/>
              <a:t> </a:t>
            </a:r>
            <a:r>
              <a:rPr lang="en-US" dirty="0" err="1"/>
              <a:t>chiziqlar</a:t>
            </a:r>
            <a:r>
              <a:rPr lang="en-US" dirty="0"/>
              <a:t> </a:t>
            </a:r>
            <a:r>
              <a:rPr lang="en-US" dirty="0" err="1"/>
              <a:t>haqida</a:t>
            </a:r>
            <a:r>
              <a:rPr lang="en-US" dirty="0"/>
              <a:t> </a:t>
            </a:r>
            <a:r>
              <a:rPr lang="en-US" dirty="0" err="1"/>
              <a:t>nima</a:t>
            </a:r>
            <a:r>
              <a:rPr lang="en-US" dirty="0"/>
              <a:t> </a:t>
            </a:r>
            <a:r>
              <a:rPr lang="en-US" dirty="0" err="1"/>
              <a:t>deyish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707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964" y="1163782"/>
            <a:ext cx="111796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Geometriyaga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ma‘lumotlar</a:t>
            </a:r>
            <a:r>
              <a:rPr lang="ru-RU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972" y="2835165"/>
            <a:ext cx="111358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Ekinzorlarni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taqsimlash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soliq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ru-RU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maydonlarni</a:t>
            </a:r>
            <a:r>
              <a:rPr lang="en-U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en-U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ishlari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bajarilgan-ligi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paydo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bo‘lishiga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950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964" y="1163782"/>
            <a:ext cx="9982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344" y="2982823"/>
            <a:ext cx="11633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yunoncha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so’z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bo’lib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ru-RU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geo</a:t>
            </a:r>
            <a:r>
              <a:rPr lang="ru-RU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ru-RU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ru-RU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ru-RU" sz="5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metrio</a:t>
            </a:r>
            <a:r>
              <a:rPr lang="ru-RU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” – </a:t>
            </a:r>
            <a:r>
              <a:rPr lang="ru-RU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ru-RU" sz="5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lchash</a:t>
            </a:r>
            <a:r>
              <a:rPr lang="ru-RU" sz="5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anglat</a:t>
            </a:r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</a:t>
            </a:r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01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964" y="1163782"/>
            <a:ext cx="10257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bo‘limdan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24" y="2083197"/>
            <a:ext cx="11633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PLANIMETRIYA        STEREOMETRIYA</a:t>
            </a:r>
            <a:endParaRPr lang="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B440DDE1-DF9A-CF4D-A664-77DE26EFF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" y="3034144"/>
            <a:ext cx="11178540" cy="35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10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"/>
            <a:ext cx="12192000" cy="12884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674" y="1288473"/>
            <a:ext cx="11540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shug‘ullangan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vatandoshlarimizdan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kimlarni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674" y="2733442"/>
            <a:ext cx="116336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Al-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Xorazmiy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Ahmad 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al-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Farg‘oniy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Abu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Rayhon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Beruniy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Abu Ali ibn 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Sino, </a:t>
            </a:r>
            <a:endParaRPr lang="en-US" sz="4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Mirzo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Ulug‘bek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384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5" y="1111250"/>
            <a:ext cx="10515600" cy="4351338"/>
          </a:xfrm>
        </p:spPr>
        <p:txBody>
          <a:bodyPr>
            <a:no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geometriyaning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tushunchalari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Geometriya</a:t>
            </a:r>
            <a:r>
              <a:rPr lang="en-US" sz="4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fanining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tushunchalari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bo’lgani</a:t>
            </a:r>
            <a:r>
              <a:rPr lang="en-US" sz="4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ta’rif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berilmaydi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4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tushunchalarni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kiritish</a:t>
            </a:r>
            <a:r>
              <a:rPr lang="en-US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poydevor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o’taydi</a:t>
            </a: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42862"/>
            <a:ext cx="12192000" cy="94340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.amazonaws.com/digitaltrends-uploads-prod/2016/09/30577768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8036" y="1113272"/>
            <a:ext cx="4100946" cy="495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6308"/>
            <a:ext cx="12192000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0273" y="0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9" y="1113271"/>
            <a:ext cx="78918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Qalam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qog‘ozga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bo‘rni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doskaga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tekkizganda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osmondagi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yulduzlarni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qaraydigan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ko‘zimizga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ko‘rinadiki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o‘lcham-larini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olmasa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bo’ladi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3374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031" y="1164551"/>
            <a:ext cx="11251769" cy="63169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                    </a:t>
            </a:r>
            <a:endParaRPr lang="en-US" sz="1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9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o‘lchamlarini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olmasa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narsalarning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timsoli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Evklid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Negizlar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” deb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nomlangan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asarida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nuqtani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19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9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qismga</a:t>
            </a:r>
            <a:r>
              <a:rPr lang="en-US" sz="19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9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19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ta’riflagan</a:t>
            </a:r>
            <a:r>
              <a:rPr lang="en-US" sz="19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8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ru-RU" sz="2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88727" y="658476"/>
            <a:ext cx="69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0"/>
            <a:ext cx="12192000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11376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9b5dffaf2cf4b60ef3f33f471ad9f71ae1e3d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629</Words>
  <Application>Microsoft Office PowerPoint</Application>
  <PresentationFormat>Широкоэкранный</PresentationFormat>
  <Paragraphs>107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Comic Sans MS</vt:lpstr>
      <vt:lpstr>Тема Office</vt:lpstr>
      <vt:lpstr>Geometriya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Nuqta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vazifalar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 SODDA GEOMETRIK SHAKLLAR: NUQTA, TO‘G‘RI CHIZIQ VA TEKISLIK</dc:title>
  <dc:creator>Пользователь</dc:creator>
  <cp:lastModifiedBy>Пользователь</cp:lastModifiedBy>
  <cp:revision>67</cp:revision>
  <dcterms:created xsi:type="dcterms:W3CDTF">2020-06-19T08:03:50Z</dcterms:created>
  <dcterms:modified xsi:type="dcterms:W3CDTF">2020-08-20T01:47:29Z</dcterms:modified>
</cp:coreProperties>
</file>