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22"/>
  </p:notesMasterIdLst>
  <p:sldIdLst>
    <p:sldId id="284" r:id="rId2"/>
    <p:sldId id="270" r:id="rId3"/>
    <p:sldId id="273" r:id="rId4"/>
    <p:sldId id="258" r:id="rId5"/>
    <p:sldId id="259" r:id="rId6"/>
    <p:sldId id="271" r:id="rId7"/>
    <p:sldId id="261" r:id="rId8"/>
    <p:sldId id="276" r:id="rId9"/>
    <p:sldId id="272" r:id="rId10"/>
    <p:sldId id="262" r:id="rId11"/>
    <p:sldId id="279" r:id="rId12"/>
    <p:sldId id="278" r:id="rId13"/>
    <p:sldId id="266" r:id="rId14"/>
    <p:sldId id="267" r:id="rId15"/>
    <p:sldId id="265" r:id="rId16"/>
    <p:sldId id="281" r:id="rId17"/>
    <p:sldId id="260" r:id="rId18"/>
    <p:sldId id="264" r:id="rId19"/>
    <p:sldId id="280" r:id="rId20"/>
    <p:sldId id="282" r:id="rId21"/>
  </p:sldIdLst>
  <p:sldSz cx="12192000" cy="6858000"/>
  <p:notesSz cx="6858000" cy="9144000"/>
  <p:custDataLst>
    <p:tags r:id="rId2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9" autoAdjust="0"/>
    <p:restoredTop sz="86496" autoAdjust="0"/>
  </p:normalViewPr>
  <p:slideViewPr>
    <p:cSldViewPr snapToGrid="0">
      <p:cViewPr varScale="1">
        <p:scale>
          <a:sx n="66" d="100"/>
          <a:sy n="66" d="100"/>
        </p:scale>
        <p:origin x="102" y="2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14836-EB7A-4B20-BE0E-0F6FA89488CC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1FB4A-441B-4A49-8DB0-C46622191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97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1FB4A-441B-4A49-8DB0-C46622191F9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660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80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914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0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802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73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34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8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5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66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27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12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66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3" y="3246"/>
            <a:ext cx="12173957" cy="215805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48466" y="510303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16397" y="2700146"/>
            <a:ext cx="5273010" cy="2953692"/>
          </a:xfrm>
          <a:prstGeom prst="rect">
            <a:avLst/>
          </a:prstGeom>
        </p:spPr>
        <p:txBody>
          <a:bodyPr vert="horz" wrap="square" lIns="0" tIns="29526" rIns="0" bIns="0" rtlCol="0">
            <a:spAutoFit/>
          </a:bodyPr>
          <a:lstStyle/>
          <a:p>
            <a:pPr marL="38920">
              <a:lnSpc>
                <a:spcPts val="4132"/>
              </a:lnSpc>
              <a:spcBef>
                <a:spcPts val="232"/>
              </a:spcBef>
            </a:pPr>
            <a:r>
              <a:rPr sz="3699" dirty="0">
                <a:solidFill>
                  <a:srgbClr val="2365C7"/>
                </a:solidFill>
                <a:latin typeface="Arial"/>
                <a:cs typeface="Arial"/>
              </a:rPr>
              <a:t>Mavzu:</a:t>
            </a:r>
            <a:endParaRPr sz="3699" dirty="0">
              <a:latin typeface="Arial"/>
              <a:cs typeface="Arial"/>
            </a:endParaRPr>
          </a:p>
          <a:p>
            <a:pPr marL="26841">
              <a:lnSpc>
                <a:spcPts val="5907"/>
              </a:lnSpc>
            </a:pPr>
            <a:r>
              <a:rPr lang="en-US" sz="5178" b="1" spc="11" dirty="0" err="1" smtClean="0">
                <a:solidFill>
                  <a:srgbClr val="2365C7"/>
                </a:solidFill>
                <a:latin typeface="Arial"/>
                <a:cs typeface="Arial"/>
              </a:rPr>
              <a:t>Geometriya</a:t>
            </a:r>
            <a:r>
              <a:rPr lang="en-US" sz="5178" b="1" spc="1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5178" b="1" spc="11" dirty="0" err="1" smtClean="0">
                <a:solidFill>
                  <a:srgbClr val="2365C7"/>
                </a:solidFill>
                <a:latin typeface="Arial"/>
                <a:cs typeface="Arial"/>
              </a:rPr>
              <a:t>fani</a:t>
            </a:r>
            <a:r>
              <a:rPr lang="en-US" sz="5178" b="1" spc="1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5178" b="1" spc="1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5178" b="1" spc="1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5178" b="1" spc="11" dirty="0" err="1" smtClean="0">
                <a:solidFill>
                  <a:srgbClr val="2365C7"/>
                </a:solidFill>
                <a:latin typeface="Arial"/>
                <a:cs typeface="Arial"/>
              </a:rPr>
              <a:t>predmeti</a:t>
            </a:r>
            <a:endParaRPr sz="5178" dirty="0">
              <a:latin typeface="Arial"/>
              <a:cs typeface="Arial"/>
            </a:endParaRPr>
          </a:p>
          <a:p>
            <a:pPr marL="68444">
              <a:lnSpc>
                <a:spcPts val="4290"/>
              </a:lnSpc>
              <a:spcBef>
                <a:spcPts val="2600"/>
              </a:spcBef>
            </a:pPr>
            <a:endParaRPr sz="3699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8251" y="2644421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6" name="object 6"/>
          <p:cNvSpPr/>
          <p:nvPr/>
        </p:nvSpPr>
        <p:spPr>
          <a:xfrm>
            <a:off x="928251" y="4438107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grpSp>
        <p:nvGrpSpPr>
          <p:cNvPr id="7" name="object 7"/>
          <p:cNvGrpSpPr/>
          <p:nvPr/>
        </p:nvGrpSpPr>
        <p:grpSpPr>
          <a:xfrm>
            <a:off x="931789" y="449890"/>
            <a:ext cx="10317868" cy="1340732"/>
            <a:chOff x="439463" y="212864"/>
            <a:chExt cx="4881880" cy="63436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8091055" y="2604542"/>
            <a:ext cx="3229989" cy="32722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10410314" y="526308"/>
            <a:ext cx="366386" cy="76561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5" b="1" spc="21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4755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296369" y="1145406"/>
            <a:ext cx="569040" cy="448621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8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748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924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055230-E0DC-6448-B844-DDE187F2E753}"/>
              </a:ext>
            </a:extLst>
          </p:cNvPr>
          <p:cNvSpPr txBox="1"/>
          <p:nvPr/>
        </p:nvSpPr>
        <p:spPr>
          <a:xfrm>
            <a:off x="182880" y="1332170"/>
            <a:ext cx="84353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ru-RU" sz="5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eometriya</a:t>
            </a:r>
            <a:r>
              <a:rPr lang="en-US" sz="5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dirty="0" smtClean="0">
                <a:latin typeface="Arial" panose="020B0604020202020204" pitchFamily="34" charset="0"/>
                <a:cs typeface="Arial" panose="020B0604020202020204" pitchFamily="34" charset="0"/>
              </a:rPr>
              <a:t>fa</a:t>
            </a:r>
            <a:r>
              <a:rPr lang="ru-RU" sz="5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5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en-US" sz="5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Misrdan</a:t>
            </a:r>
            <a:r>
              <a:rPr lang="ru-RU" sz="5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Yunonistonga</a:t>
            </a:r>
            <a:r>
              <a:rPr lang="en-US" sz="5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2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52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ru-RU" sz="5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200" dirty="0" err="1"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ru-RU" sz="52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5200" dirty="0" err="1"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endParaRPr lang="" sz="5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5200" dirty="0" smtClean="0">
                <a:latin typeface="Arial" panose="020B0604020202020204" pitchFamily="34" charset="0"/>
                <a:cs typeface="Arial" panose="020B0604020202020204" pitchFamily="34" charset="0"/>
              </a:rPr>
              <a:t>(mil.av.624</a:t>
            </a:r>
            <a:r>
              <a:rPr lang="en-US" sz="5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5200" dirty="0" smtClean="0">
                <a:latin typeface="Arial" panose="020B0604020202020204" pitchFamily="34" charset="0"/>
                <a:cs typeface="Arial" panose="020B0604020202020204" pitchFamily="34" charset="0"/>
              </a:rPr>
              <a:t>547)</a:t>
            </a:r>
          </a:p>
          <a:p>
            <a:pPr algn="l"/>
            <a:r>
              <a:rPr lang="ru-RU" sz="5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Suqrotdan</a:t>
            </a:r>
            <a:r>
              <a:rPr lang="ru-RU" sz="5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200" dirty="0" err="1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ru-RU" sz="5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ru-RU" sz="5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ulamolardan</a:t>
            </a:r>
            <a:r>
              <a:rPr lang="ru-RU" sz="5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200" dirty="0" err="1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ru-RU" sz="5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en-US" sz="5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52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5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" sz="5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9A68C9BF-76AF-634C-B813-5F85F3F2FC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6977" y="1954214"/>
            <a:ext cx="5311140" cy="49037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0" y="29150"/>
            <a:ext cx="12192000" cy="1303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Fales</a:t>
            </a:r>
            <a:r>
              <a:rPr lang="ru-RU" sz="6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Miletskiy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7303680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88F732-6C83-CA44-9686-87302044B14C}"/>
              </a:ext>
            </a:extLst>
          </p:cNvPr>
          <p:cNvSpPr txBox="1"/>
          <p:nvPr/>
        </p:nvSpPr>
        <p:spPr>
          <a:xfrm>
            <a:off x="332508" y="553653"/>
            <a:ext cx="906087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
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Geometriyaga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dastlabki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tushun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chalardan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Bobilda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foydalanilgan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fan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risidagi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bilimlar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Bobil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taraq-qiyotining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gullab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yashnashiga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hissa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shgan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Xususan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tarixchilar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Pifagor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teoremasi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Bobilda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topilgan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hisoblashadi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246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ru-RU" sz="6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Bobil</a:t>
            </a:r>
            <a:endParaRPr lang="ru-RU" sz="66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2768624-C163-F246-933F-0B2E65887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9904" y="1981200"/>
            <a:ext cx="3847406" cy="3906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208085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3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2350" y="1076656"/>
            <a:ext cx="102547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shakllar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haqidagi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fan.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42350" y="5362733"/>
            <a:ext cx="1243013" cy="1143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9945452" y="4686580"/>
            <a:ext cx="2030422" cy="169901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Цилиндр 9"/>
          <p:cNvSpPr/>
          <p:nvPr/>
        </p:nvSpPr>
        <p:spPr>
          <a:xfrm>
            <a:off x="2858179" y="5103494"/>
            <a:ext cx="1314450" cy="1528762"/>
          </a:xfrm>
          <a:prstGeom prst="can">
            <a:avLst/>
          </a:prstGeom>
          <a:solidFill>
            <a:schemeClr val="accent2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уб 10"/>
          <p:cNvSpPr/>
          <p:nvPr/>
        </p:nvSpPr>
        <p:spPr>
          <a:xfrm>
            <a:off x="7975146" y="4801824"/>
            <a:ext cx="1443037" cy="171878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1719515" y="5015345"/>
            <a:ext cx="621903" cy="14597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Трапеция 14"/>
          <p:cNvSpPr/>
          <p:nvPr/>
        </p:nvSpPr>
        <p:spPr>
          <a:xfrm>
            <a:off x="4505000" y="5103494"/>
            <a:ext cx="2805404" cy="1371600"/>
          </a:xfrm>
          <a:prstGeom prst="trapezoi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42350" y="2562922"/>
            <a:ext cx="96699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Fan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bo‘limdan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just"/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bo‘limlar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planimetriya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stereometriya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nomlanadi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23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73A943-A1CB-114C-B32E-2885D468F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40" y="-297180"/>
            <a:ext cx="10515600" cy="1325563"/>
          </a:xfrm>
        </p:spPr>
        <p:txBody>
          <a:bodyPr>
            <a:normAutofit/>
          </a:bodyPr>
          <a:lstStyle/>
          <a:p>
            <a:r>
              <a:rPr lang="ru-RU" sz="5400" b="1" i="1" u="sng" dirty="0" err="1"/>
              <a:t>Panimetriya</a:t>
            </a:r>
            <a:endParaRPr lang="" sz="5400" b="1" i="1" u="sn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9D9BDE-4EAE-4942-887C-40490E0AD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257300"/>
            <a:ext cx="11795760" cy="258318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16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r>
              <a:rPr lang="ru-RU" sz="16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" sz="16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16800" dirty="0" err="1">
                <a:latin typeface="Arial" panose="020B0604020202020204" pitchFamily="34" charset="0"/>
                <a:cs typeface="Arial" panose="020B0604020202020204" pitchFamily="34" charset="0"/>
              </a:rPr>
              <a:t>lanum</a:t>
            </a:r>
            <a:r>
              <a:rPr lang="ru-RU" sz="16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8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800" b="1" i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tekislik</a:t>
            </a:r>
            <a:r>
              <a:rPr lang="ru-RU" sz="16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6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800" b="1" dirty="0" err="1">
                <a:latin typeface="Arial" panose="020B0604020202020204" pitchFamily="34" charset="0"/>
                <a:cs typeface="Arial" panose="020B0604020202020204" pitchFamily="34" charset="0"/>
              </a:rPr>
              <a:t>metreo</a:t>
            </a:r>
            <a:r>
              <a:rPr lang="ru-RU" sz="16800" b="1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ru-RU" sz="16800" b="1" i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oʻlchayman</a:t>
            </a:r>
            <a:r>
              <a:rPr lang="ru-RU" sz="16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»)</a:t>
            </a:r>
            <a:r>
              <a:rPr lang="ru-RU" sz="16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geometriyaning</a:t>
            </a:r>
            <a:r>
              <a:rPr lang="ru-RU" sz="16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800" dirty="0" err="1">
                <a:latin typeface="Arial" panose="020B0604020202020204" pitchFamily="34" charset="0"/>
                <a:cs typeface="Arial" panose="020B0604020202020204" pitchFamily="34" charset="0"/>
              </a:rPr>
              <a:t>sohasi</a:t>
            </a:r>
            <a:r>
              <a:rPr lang="ru-RU" sz="16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800" dirty="0" err="1">
                <a:latin typeface="Arial" panose="020B0604020202020204" pitchFamily="34" charset="0"/>
                <a:cs typeface="Arial" panose="020B0604020202020204" pitchFamily="34" charset="0"/>
              </a:rPr>
              <a:t>boʻlib</a:t>
            </a:r>
            <a:r>
              <a:rPr lang="ru-RU" sz="16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800" dirty="0" err="1"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ru-RU" sz="16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8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ru-RU" sz="16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800" dirty="0" err="1">
                <a:latin typeface="Arial" panose="020B0604020202020204" pitchFamily="34" charset="0"/>
                <a:cs typeface="Arial" panose="020B0604020202020204" pitchFamily="34" charset="0"/>
              </a:rPr>
              <a:t>oʻlchamli</a:t>
            </a:r>
            <a:r>
              <a:rPr lang="ru-RU" sz="16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800" dirty="0" err="1">
                <a:latin typeface="Arial" panose="020B0604020202020204" pitchFamily="34" charset="0"/>
                <a:cs typeface="Arial" panose="020B0604020202020204" pitchFamily="34" charset="0"/>
              </a:rPr>
              <a:t>yaʼni</a:t>
            </a:r>
            <a:r>
              <a:rPr lang="ru-RU" sz="16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8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ru-RU" sz="16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800" dirty="0" err="1">
                <a:latin typeface="Arial" panose="020B0604020202020204" pitchFamily="34" charset="0"/>
                <a:cs typeface="Arial" panose="020B0604020202020204" pitchFamily="34" charset="0"/>
              </a:rPr>
              <a:t>tekislikka</a:t>
            </a:r>
            <a:r>
              <a:rPr lang="ru-RU" sz="16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800" dirty="0" err="1">
                <a:latin typeface="Arial" panose="020B0604020202020204" pitchFamily="34" charset="0"/>
                <a:cs typeface="Arial" panose="020B0604020202020204" pitchFamily="34" charset="0"/>
              </a:rPr>
              <a:t>joylasha</a:t>
            </a:r>
            <a:r>
              <a:rPr lang="ru-RU" sz="16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800" dirty="0" err="1">
                <a:latin typeface="Arial" panose="020B0604020202020204" pitchFamily="34" charset="0"/>
                <a:cs typeface="Arial" panose="020B0604020202020204" pitchFamily="34" charset="0"/>
              </a:rPr>
              <a:t>oladigan</a:t>
            </a:r>
            <a:r>
              <a:rPr lang="ru-RU" sz="16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800" dirty="0" err="1">
                <a:latin typeface="Arial" panose="020B0604020202020204" pitchFamily="34" charset="0"/>
                <a:cs typeface="Arial" panose="020B0604020202020204" pitchFamily="34" charset="0"/>
              </a:rPr>
              <a:t>shakllar</a:t>
            </a:r>
            <a:r>
              <a:rPr lang="ru-RU" sz="16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800" dirty="0" err="1">
                <a:latin typeface="Arial" panose="020B0604020202020204" pitchFamily="34" charset="0"/>
                <a:cs typeface="Arial" panose="020B0604020202020204" pitchFamily="34" charset="0"/>
              </a:rPr>
              <a:t>oʻrganiladi</a:t>
            </a:r>
            <a:r>
              <a:rPr lang="ru-RU" sz="16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6000" i="1" dirty="0"/>
              <a:t>
</a:t>
            </a:r>
            <a:endParaRPr lang="" sz="7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1348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Planimetriya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" y="3703637"/>
            <a:ext cx="10561320" cy="3195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4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Planimetriya</a:t>
            </a:r>
            <a:r>
              <a:rPr lang="ru-RU" sz="4200" i="1" dirty="0" err="1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dirty="0" err="1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200" dirty="0" err="1">
                <a:latin typeface="Arial" panose="020B0604020202020204" pitchFamily="34" charset="0"/>
                <a:cs typeface="Arial" panose="020B0604020202020204" pitchFamily="34" charset="0"/>
              </a:rPr>
              <a:t>toʻgʻri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koʻpburchaklar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200" dirty="0" err="1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dirty="0" err="1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dirty="0" err="1"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dirty="0" err="1">
                <a:latin typeface="Arial" panose="020B0604020202020204" pitchFamily="34" charset="0"/>
                <a:cs typeface="Arial" panose="020B0604020202020204" pitchFamily="34" charset="0"/>
              </a:rPr>
              <a:t>tushunchalar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dirty="0" err="1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dirty="0" err="1">
                <a:latin typeface="Arial" panose="020B0604020202020204" pitchFamily="34" charset="0"/>
                <a:cs typeface="Arial" panose="020B0604020202020204" pitchFamily="34" charset="0"/>
              </a:rPr>
              <a:t>munosabatlar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dirty="0" err="1">
                <a:latin typeface="Arial" panose="020B0604020202020204" pitchFamily="34" charset="0"/>
                <a:cs typeface="Arial" panose="020B0604020202020204" pitchFamily="34" charset="0"/>
              </a:rPr>
              <a:t>koʻriladi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" sz="4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03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2F1C98-3E06-4E45-9937-E62018220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90688"/>
            <a:ext cx="11849100" cy="50072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eometriyaning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sohasi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boʻlib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oʻlchamli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shakllar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oʻrganiladi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Stereometriya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qad.yun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tereos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5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5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qattiq</a:t>
            </a:r>
            <a:r>
              <a:rPr lang="ru-RU" sz="5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5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fazoviy</a:t>
            </a:r>
            <a:r>
              <a:rPr lang="ru-RU" sz="5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yun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  (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metreo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ru-RU" sz="5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5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oʻlchayman</a:t>
            </a:r>
            <a:r>
              <a:rPr lang="ru-RU" sz="5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»)</a:t>
            </a:r>
            <a:r>
              <a:rPr lang="en-US" sz="5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Fazoviy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shakllarning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ossalari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o‘rganiladi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1440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Stereometriya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52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B440DDE1-DF9A-CF4D-A664-77DE26EFF3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" y="1983106"/>
            <a:ext cx="11178540" cy="46016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A925AE-964C-F641-B310-29DB2CEF29F3}"/>
              </a:ext>
            </a:extLst>
          </p:cNvPr>
          <p:cNvSpPr txBox="1"/>
          <p:nvPr/>
        </p:nvSpPr>
        <p:spPr>
          <a:xfrm>
            <a:off x="922436" y="965746"/>
            <a:ext cx="11269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/>
              <a:t>
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Planimetriya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5400" b="1" dirty="0"/>
              <a:t>  </a:t>
            </a:r>
            <a:r>
              <a:rPr lang="en-US" sz="5400" b="1" dirty="0" smtClean="0"/>
              <a:t>   </a:t>
            </a:r>
            <a:r>
              <a:rPr lang="ru-RU" sz="5400" b="1" dirty="0" smtClean="0"/>
              <a:t> 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Stereometriya</a:t>
            </a:r>
            <a:endParaRPr lang="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23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Geometriyaning</a:t>
            </a:r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bo‘limlari</a:t>
            </a:r>
            <a:endParaRPr lang="" sz="2400" b="1" dirty="0"/>
          </a:p>
        </p:txBody>
      </p:sp>
    </p:spTree>
    <p:extLst>
      <p:ext uri="{BB962C8B-B14F-4D97-AF65-F5344CB8AC3E}">
        <p14:creationId xmlns:p14="http://schemas.microsoft.com/office/powerpoint/2010/main" val="191845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C9BD7E23-0774-5A43-A751-EFBC70A0D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728" y="1323439"/>
            <a:ext cx="10889872" cy="52370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7C77EB6-9F53-0046-9021-C3A8E4AD8A80}"/>
              </a:ext>
            </a:extLst>
          </p:cNvPr>
          <p:cNvSpPr txBox="1"/>
          <p:nvPr/>
        </p:nvSpPr>
        <p:spPr>
          <a:xfrm>
            <a:off x="1258412" y="0"/>
            <a:ext cx="9647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toshdagi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yozuvlar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nimalarni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anglatadi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1125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C9BD7E23-0774-5A43-A751-EFBC70A0D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55" y="1474015"/>
            <a:ext cx="9481212" cy="52370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7C77EB6-9F53-0046-9021-C3A8E4AD8A80}"/>
              </a:ext>
            </a:extLst>
          </p:cNvPr>
          <p:cNvSpPr txBox="1"/>
          <p:nvPr/>
        </p:nvSpPr>
        <p:spPr>
          <a:xfrm>
            <a:off x="471055" y="150576"/>
            <a:ext cx="9647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toshdagi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yozuvlar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gonal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rtasidagi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liqlik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anglatadi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0982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BA12C66E-D576-EF4B-A25B-80EDAF5E2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463" y="0"/>
            <a:ext cx="8448057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CCE7804-9F97-6541-AA31-7EB71A30200F}"/>
              </a:ext>
            </a:extLst>
          </p:cNvPr>
          <p:cNvSpPr txBox="1"/>
          <p:nvPr/>
        </p:nvSpPr>
        <p:spPr>
          <a:xfrm>
            <a:off x="6207825" y="801869"/>
            <a:ext cx="50310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 dirty="0" err="1"/>
              <a:t>Rasmda</a:t>
            </a:r>
            <a:r>
              <a:rPr lang="ru-RU" sz="2800" dirty="0"/>
              <a:t> </a:t>
            </a:r>
            <a:r>
              <a:rPr lang="ru-RU" sz="2800" dirty="0" err="1" smtClean="0"/>
              <a:t>ko</a:t>
            </a:r>
            <a:r>
              <a:rPr lang="en-US" sz="2800" dirty="0" smtClean="0"/>
              <a:t>‘</a:t>
            </a:r>
            <a:r>
              <a:rPr lang="ru-RU" sz="2800" dirty="0" err="1" smtClean="0"/>
              <a:t>rsatilgan</a:t>
            </a:r>
            <a:r>
              <a:rPr lang="ru-RU" sz="2800" dirty="0" smtClean="0"/>
              <a:t> </a:t>
            </a:r>
            <a:r>
              <a:rPr lang="ru-RU" sz="2800" dirty="0" err="1"/>
              <a:t>shakl</a:t>
            </a:r>
            <a:r>
              <a:rPr lang="ru-RU" sz="2800" dirty="0"/>
              <a:t>
</a:t>
            </a:r>
            <a:r>
              <a:rPr lang="ru-RU" sz="2800" dirty="0" err="1" smtClean="0"/>
              <a:t>fanda</a:t>
            </a:r>
            <a:r>
              <a:rPr lang="en-US" sz="2800" dirty="0"/>
              <a:t> </a:t>
            </a:r>
            <a:r>
              <a:rPr lang="en-US" sz="2800" dirty="0" err="1" smtClean="0"/>
              <a:t>qanday</a:t>
            </a:r>
            <a:r>
              <a:rPr lang="en-US" sz="2800" dirty="0" smtClean="0"/>
              <a:t> nom </a:t>
            </a:r>
            <a:r>
              <a:rPr lang="en-US" sz="2800" dirty="0" err="1" smtClean="0"/>
              <a:t>bilan</a:t>
            </a:r>
            <a:r>
              <a:rPr lang="en-US" sz="2800" dirty="0" smtClean="0"/>
              <a:t> </a:t>
            </a:r>
            <a:r>
              <a:rPr lang="en-US" sz="2800" dirty="0" err="1" smtClean="0"/>
              <a:t>mashhur</a:t>
            </a:r>
            <a:r>
              <a:rPr lang="en-US" sz="2800" dirty="0" smtClean="0"/>
              <a:t>?</a:t>
            </a:r>
            <a:endParaRPr lang="" sz="2800" dirty="0"/>
          </a:p>
        </p:txBody>
      </p:sp>
    </p:spTree>
    <p:extLst>
      <p:ext uri="{BB962C8B-B14F-4D97-AF65-F5344CB8AC3E}">
        <p14:creationId xmlns:p14="http://schemas.microsoft.com/office/powerpoint/2010/main" val="14992429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BA12C66E-D576-EF4B-A25B-80EDAF5E2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591" y="0"/>
            <a:ext cx="8448057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CCE7804-9F97-6541-AA31-7EB71A30200F}"/>
              </a:ext>
            </a:extLst>
          </p:cNvPr>
          <p:cNvSpPr txBox="1"/>
          <p:nvPr/>
        </p:nvSpPr>
        <p:spPr>
          <a:xfrm>
            <a:off x="6207825" y="801869"/>
            <a:ext cx="50310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 dirty="0" err="1"/>
              <a:t>Rasmda</a:t>
            </a:r>
            <a:r>
              <a:rPr lang="ru-RU" sz="2800" dirty="0"/>
              <a:t> </a:t>
            </a:r>
            <a:r>
              <a:rPr lang="ru-RU" sz="2800" dirty="0" err="1" smtClean="0"/>
              <a:t>ko</a:t>
            </a:r>
            <a:r>
              <a:rPr lang="en-US" sz="2800" dirty="0" smtClean="0"/>
              <a:t>‘</a:t>
            </a:r>
            <a:r>
              <a:rPr lang="ru-RU" sz="2800" dirty="0" err="1" smtClean="0"/>
              <a:t>rsatilgan</a:t>
            </a:r>
            <a:r>
              <a:rPr lang="ru-RU" sz="2800" dirty="0" smtClean="0"/>
              <a:t> </a:t>
            </a:r>
            <a:r>
              <a:rPr lang="ru-RU" sz="2800" dirty="0" err="1"/>
              <a:t>shakl</a:t>
            </a:r>
            <a:r>
              <a:rPr lang="ru-RU" sz="2800" dirty="0"/>
              <a:t>
</a:t>
            </a:r>
            <a:r>
              <a:rPr lang="ru-RU" sz="2800" dirty="0" err="1"/>
              <a:t>fanda</a:t>
            </a:r>
            <a:r>
              <a:rPr lang="ru-RU" sz="2800" dirty="0"/>
              <a:t> «</a:t>
            </a:r>
            <a:r>
              <a:rPr lang="ru-RU" sz="2800" dirty="0" err="1" smtClean="0"/>
              <a:t>Gip</a:t>
            </a:r>
            <a:r>
              <a:rPr lang="en-US" sz="2800" dirty="0" smtClean="0"/>
              <a:t>p</a:t>
            </a:r>
            <a:r>
              <a:rPr lang="ru-RU" sz="2800" dirty="0" err="1" smtClean="0"/>
              <a:t>okrat</a:t>
            </a:r>
            <a:r>
              <a:rPr lang="ru-RU" sz="2800" dirty="0" smtClean="0"/>
              <a:t> </a:t>
            </a:r>
            <a:r>
              <a:rPr lang="ru-RU" sz="2800" dirty="0" err="1"/>
              <a:t>oyi</a:t>
            </a:r>
            <a:r>
              <a:rPr lang="ru-RU" sz="2800" dirty="0"/>
              <a:t>» </a:t>
            </a:r>
            <a:r>
              <a:rPr lang="ru-RU" sz="2800" dirty="0" err="1"/>
              <a:t>nomi</a:t>
            </a:r>
            <a:r>
              <a:rPr lang="ru-RU" sz="2800" dirty="0"/>
              <a:t>
</a:t>
            </a:r>
            <a:r>
              <a:rPr lang="ru-RU" sz="2800" dirty="0" err="1"/>
              <a:t>bilan</a:t>
            </a:r>
            <a:r>
              <a:rPr lang="ru-RU" sz="2800" dirty="0"/>
              <a:t> </a:t>
            </a:r>
            <a:r>
              <a:rPr lang="ru-RU" sz="2800" dirty="0" err="1"/>
              <a:t>mashhur</a:t>
            </a:r>
            <a:endParaRPr lang="" sz="2800" dirty="0"/>
          </a:p>
        </p:txBody>
      </p:sp>
    </p:spTree>
    <p:extLst>
      <p:ext uri="{BB962C8B-B14F-4D97-AF65-F5344CB8AC3E}">
        <p14:creationId xmlns:p14="http://schemas.microsoft.com/office/powerpoint/2010/main" val="23861597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2F99C2-77BD-6845-8204-96CC7A62D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460" y="2664778"/>
            <a:ext cx="9144000" cy="165576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05740"/>
            <a:ext cx="12192000" cy="1211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28600"/>
            <a:ext cx="12192000" cy="1211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05740"/>
            <a:ext cx="12024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fanining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" y="1463040"/>
            <a:ext cx="117119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axborotni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ifodalash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tarixiga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nazar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solish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zarur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fanini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o‘qitishni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tarixi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chiqish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sabablari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tanishtirish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zarurligidan,uning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yaratilish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rivojlanish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tarixiga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yuzlanamiz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63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330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1534" y="2549237"/>
            <a:ext cx="101874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7-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5-10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savollarga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2047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>
            <a:extLst>
              <a:ext uri="{FF2B5EF4-FFF2-40B4-BE49-F238E27FC236}">
                <a16:creationId xmlns:a16="http://schemas.microsoft.com/office/drawing/2014/main" id="{3FA1CDBF-CDC8-CC47-A593-AED01F0E5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2461186" cy="68579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7702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36F84E-FEB5-9B4F-B3B3-2C398B7849D6}"/>
              </a:ext>
            </a:extLst>
          </p:cNvPr>
          <p:cNvSpPr txBox="1"/>
          <p:nvPr/>
        </p:nvSpPr>
        <p:spPr>
          <a:xfrm>
            <a:off x="0" y="841197"/>
            <a:ext cx="1219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dirty="0"/>
              <a:t>                    
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Geometriyaga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dastlabki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tushuncha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4-5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muqaddam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Misrda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paydo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‘l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kezlarda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Nil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daryosining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suvi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toshib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ekin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maydonlarini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yuvib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dirty="0" err="1"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440" y="0"/>
            <a:ext cx="12100560" cy="1348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isr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3441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FB136B9C-68F1-3241-8F41-24DEA18D9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102352" cy="68579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0448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36F84E-FEB5-9B4F-B3B3-2C398B7849D6}"/>
              </a:ext>
            </a:extLst>
          </p:cNvPr>
          <p:cNvSpPr txBox="1"/>
          <p:nvPr/>
        </p:nvSpPr>
        <p:spPr>
          <a:xfrm>
            <a:off x="1" y="841197"/>
            <a:ext cx="766156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                    
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Shuning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ekinzor</a:t>
            </a: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larni</a:t>
            </a:r>
            <a:r>
              <a:rPr lang="ru-RU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 err="1">
                <a:latin typeface="Arial" panose="020B0604020202020204" pitchFamily="34" charset="0"/>
                <a:cs typeface="Arial" panose="020B0604020202020204" pitchFamily="34" charset="0"/>
              </a:rPr>
              <a:t>qayta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 err="1">
                <a:latin typeface="Arial" panose="020B0604020202020204" pitchFamily="34" charset="0"/>
                <a:cs typeface="Arial" panose="020B0604020202020204" pitchFamily="34" charset="0"/>
              </a:rPr>
              <a:t>taqsimlash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 err="1">
                <a:latin typeface="Arial" panose="020B0604020202020204" pitchFamily="34" charset="0"/>
                <a:cs typeface="Arial" panose="020B0604020202020204" pitchFamily="34" charset="0"/>
              </a:rPr>
              <a:t>soliq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 err="1">
                <a:latin typeface="Arial" panose="020B0604020202020204" pitchFamily="34" charset="0"/>
                <a:cs typeface="Arial" panose="020B0604020202020204" pitchFamily="34" charset="0"/>
              </a:rPr>
              <a:t>miqdorini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 err="1">
                <a:latin typeface="Arial" panose="020B0604020202020204" pitchFamily="34" charset="0"/>
                <a:cs typeface="Arial" panose="020B0604020202020204" pitchFamily="34" charset="0"/>
              </a:rPr>
              <a:t>aniqlash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 err="1">
                <a:latin typeface="Arial" panose="020B0604020202020204" pitchFamily="34" charset="0"/>
                <a:cs typeface="Arial" panose="020B0604020202020204" pitchFamily="34" charset="0"/>
              </a:rPr>
              <a:t>maydonlarda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 err="1">
                <a:latin typeface="Arial" panose="020B0604020202020204" pitchFamily="34" charset="0"/>
                <a:cs typeface="Arial" panose="020B0604020202020204" pitchFamily="34" charset="0"/>
              </a:rPr>
              <a:t>belgilash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lchash</a:t>
            </a:r>
            <a:r>
              <a:rPr lang="ru-RU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 err="1">
                <a:latin typeface="Arial" panose="020B0604020202020204" pitchFamily="34" charset="0"/>
                <a:cs typeface="Arial" panose="020B0604020202020204" pitchFamily="34" charset="0"/>
              </a:rPr>
              <a:t>ishlarini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 err="1">
                <a:latin typeface="Arial" panose="020B0604020202020204" pitchFamily="34" charset="0"/>
                <a:cs typeface="Arial" panose="020B0604020202020204" pitchFamily="34" charset="0"/>
              </a:rPr>
              <a:t>bajarishga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ru-RU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 err="1"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016394" cy="1348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isr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2">
            <a:extLst>
              <a:ext uri="{FF2B5EF4-FFF2-40B4-BE49-F238E27FC236}">
                <a16:creationId xmlns:a16="http://schemas.microsoft.com/office/drawing/2014/main" id="{C8A36707-F4BF-0940-BFC2-BD669182A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1345" y="1348740"/>
            <a:ext cx="4715049" cy="47058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286470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45C008-6C7E-714F-A472-BEE7BAD4CA46}"/>
              </a:ext>
            </a:extLst>
          </p:cNvPr>
          <p:cNvSpPr txBox="1"/>
          <p:nvPr/>
        </p:nvSpPr>
        <p:spPr>
          <a:xfrm>
            <a:off x="597823" y="1046711"/>
            <a:ext cx="119405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dirty="0"/>
              <a:t>
</a:t>
            </a:r>
            <a:r>
              <a:rPr lang="en-US" sz="3600" dirty="0" smtClean="0"/>
              <a:t>    </a:t>
            </a:r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Misrdan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rgangan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yunonlar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Yerni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lchash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usullarini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atashgan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yunoncha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lib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, “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geo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” – 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, “</a:t>
            </a:r>
            <a:r>
              <a:rPr lang="ru-RU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metrio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” – </a:t>
            </a:r>
            <a:r>
              <a:rPr lang="ru-RU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lchash</a:t>
            </a:r>
            <a:r>
              <a:rPr lang="ru-RU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degan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ma’noni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anglatuvchi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qismlardan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tuzilgan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23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Yunoniston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3085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0"/>
            <a:ext cx="12192000" cy="1343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Tarixiy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ma’lumot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6" y="1343891"/>
            <a:ext cx="1177030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Miloddan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VII –VI-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asrlarda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Xorazmda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Misrdagi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Amudaryoning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quyi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qismida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o‘lchash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usullari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bajarilgan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adimgi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yunon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olimi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Evklid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o‘sha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paytgacha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tushuncha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xossalarni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tartibga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keltirib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“NEGIZLAR”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deb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nomlangan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kitobida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bayon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etdi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051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6674B33-0CFC-E04E-951D-932FAE8DF885}"/>
              </a:ext>
            </a:extLst>
          </p:cNvPr>
          <p:cNvSpPr txBox="1"/>
          <p:nvPr/>
        </p:nvSpPr>
        <p:spPr>
          <a:xfrm>
            <a:off x="182879" y="1657126"/>
            <a:ext cx="893341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Qadimiy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yunon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olimi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fani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shakllanishi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-da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tutgan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Negizlar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asari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0252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Evklid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mil.av</a:t>
            </a:r>
            <a:r>
              <a:rPr lang="ru-RU" sz="6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asr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&lt;strong&gt;Evklid&lt;/strong&gt; – Vikipedi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290" y="1916144"/>
            <a:ext cx="2712027" cy="372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2772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e205d15d2a5c718f53ca1dae1b538a64261122f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325</Words>
  <Application>Microsoft Office PowerPoint</Application>
  <PresentationFormat>Широкоэкранный</PresentationFormat>
  <Paragraphs>58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Тема Office</vt:lpstr>
      <vt:lpstr>Geometriya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Panimetriya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7-sinf Geometriya </dc:title>
  <dc:creator>Неизвестный пользователь</dc:creator>
  <cp:lastModifiedBy>Пользователь</cp:lastModifiedBy>
  <cp:revision>39</cp:revision>
  <dcterms:created xsi:type="dcterms:W3CDTF">2020-06-24T14:55:08Z</dcterms:created>
  <dcterms:modified xsi:type="dcterms:W3CDTF">2020-08-19T02:11:35Z</dcterms:modified>
</cp:coreProperties>
</file>