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  <p:sldMasterId id="2147483747" r:id="rId2"/>
  </p:sldMasterIdLst>
  <p:notesMasterIdLst>
    <p:notesMasterId r:id="rId24"/>
  </p:notesMasterIdLst>
  <p:sldIdLst>
    <p:sldId id="458" r:id="rId3"/>
    <p:sldId id="419" r:id="rId4"/>
    <p:sldId id="420" r:id="rId5"/>
    <p:sldId id="421" r:id="rId6"/>
    <p:sldId id="426" r:id="rId7"/>
    <p:sldId id="457" r:id="rId8"/>
    <p:sldId id="428" r:id="rId9"/>
    <p:sldId id="430" r:id="rId10"/>
    <p:sldId id="429" r:id="rId11"/>
    <p:sldId id="431" r:id="rId12"/>
    <p:sldId id="432" r:id="rId13"/>
    <p:sldId id="436" r:id="rId14"/>
    <p:sldId id="435" r:id="rId15"/>
    <p:sldId id="437" r:id="rId16"/>
    <p:sldId id="438" r:id="rId17"/>
    <p:sldId id="406" r:id="rId18"/>
    <p:sldId id="405" r:id="rId19"/>
    <p:sldId id="404" r:id="rId20"/>
    <p:sldId id="414" r:id="rId21"/>
    <p:sldId id="401" r:id="rId22"/>
    <p:sldId id="388" r:id="rId23"/>
  </p:sldIdLst>
  <p:sldSz cx="1343977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3333FF"/>
    <a:srgbClr val="FF1111"/>
    <a:srgbClr val="0000CC"/>
    <a:srgbClr val="800080"/>
    <a:srgbClr val="FFCCFF"/>
    <a:srgbClr val="000000"/>
    <a:srgbClr val="FF0066"/>
    <a:srgbClr val="008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64" d="100"/>
          <a:sy n="64" d="100"/>
        </p:scale>
        <p:origin x="702" y="6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6F48C51-5E1D-4063-A8FB-6AD0095F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F48C51-5E1D-4063-A8FB-6AD0095F67F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0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Какое отношение имеет эта басня к нашему уроку?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Сформулируйте вопрос к задаче.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Измените вопрос к задаче так, чтобы ответ был 3!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Измените</a:t>
            </a:r>
            <a:r>
              <a:rPr lang="ru-RU" b="0" i="0" baseline="0" dirty="0" smtClean="0"/>
              <a:t> вопрос к задаче так, чтобы ответ был 2•3!</a:t>
            </a:r>
            <a:endParaRPr lang="ru-RU" b="0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47765-326E-4D19-8381-1F86310BAD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9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1905" y="2603888"/>
            <a:ext cx="7503874" cy="1175949"/>
          </a:xfrm>
        </p:spPr>
        <p:txBody>
          <a:bodyPr>
            <a:normAutofit/>
          </a:bodyPr>
          <a:lstStyle>
            <a:lvl1pPr algn="ctr">
              <a:defRPr sz="48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3903" y="3779837"/>
            <a:ext cx="7279878" cy="1007957"/>
          </a:xfrm>
        </p:spPr>
        <p:txBody>
          <a:bodyPr>
            <a:normAutofit/>
          </a:bodyPr>
          <a:lstStyle>
            <a:lvl1pPr marL="0" indent="0" algn="ctr">
              <a:buNone/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362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290" y="5291772"/>
            <a:ext cx="806386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290" y="675471"/>
            <a:ext cx="806386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290" y="5916496"/>
            <a:ext cx="8063865" cy="887211"/>
          </a:xfrm>
        </p:spPr>
        <p:txBody>
          <a:bodyPr/>
          <a:lstStyle>
            <a:lvl1pPr marL="0" indent="0">
              <a:buNone/>
              <a:defRPr sz="154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845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5980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3837" y="302738"/>
            <a:ext cx="3023949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989" y="302738"/>
            <a:ext cx="8847852" cy="6450223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957" y="3140597"/>
            <a:ext cx="2868610" cy="77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1762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40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222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8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3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163286"/>
            <a:ext cx="12095798" cy="1259946"/>
          </a:xfrm>
        </p:spPr>
        <p:txBody>
          <a:bodyPr>
            <a:normAutofit/>
          </a:bodyPr>
          <a:lstStyle>
            <a:lvl1pPr algn="l">
              <a:defRPr sz="3968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85" y="1591561"/>
            <a:ext cx="12095798" cy="4989036"/>
          </a:xfrm>
        </p:spPr>
        <p:txBody>
          <a:bodyPr/>
          <a:lstStyle>
            <a:lvl1pPr>
              <a:defRPr sz="308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947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2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37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04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8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940" y="1427939"/>
            <a:ext cx="9863454" cy="1259946"/>
          </a:xfrm>
        </p:spPr>
        <p:txBody>
          <a:bodyPr>
            <a:normAutofit/>
          </a:bodyPr>
          <a:lstStyle>
            <a:lvl1pPr algn="l">
              <a:defRPr sz="3968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940" y="2716763"/>
            <a:ext cx="9863454" cy="4713212"/>
          </a:xfrm>
        </p:spPr>
        <p:txBody>
          <a:bodyPr/>
          <a:lstStyle>
            <a:lvl1pPr>
              <a:defRPr sz="308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056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50" y="4857792"/>
            <a:ext cx="11423809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650" y="3204114"/>
            <a:ext cx="11423809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08247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89" y="1763925"/>
            <a:ext cx="5935901" cy="4989036"/>
          </a:xfrm>
        </p:spPr>
        <p:txBody>
          <a:bodyPr/>
          <a:lstStyle>
            <a:lvl1pPr>
              <a:defRPr sz="308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1885" y="1763925"/>
            <a:ext cx="5935901" cy="4989036"/>
          </a:xfrm>
        </p:spPr>
        <p:txBody>
          <a:bodyPr/>
          <a:lstStyle>
            <a:lvl1pPr>
              <a:defRPr sz="308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692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163286"/>
            <a:ext cx="12095798" cy="1259946"/>
          </a:xfrm>
        </p:spPr>
        <p:txBody>
          <a:bodyPr>
            <a:normAutofit/>
          </a:bodyPr>
          <a:lstStyle>
            <a:lvl1pPr algn="l">
              <a:defRPr sz="3968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989" y="1591561"/>
            <a:ext cx="5938235" cy="705219"/>
          </a:xfrm>
        </p:spPr>
        <p:txBody>
          <a:bodyPr anchor="b"/>
          <a:lstStyle>
            <a:lvl1pPr marL="0" indent="0">
              <a:buNone/>
              <a:defRPr sz="2646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989" y="2285868"/>
            <a:ext cx="5938235" cy="4187234"/>
          </a:xfrm>
        </p:spPr>
        <p:txBody>
          <a:bodyPr/>
          <a:lstStyle>
            <a:lvl1pPr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7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7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7220" y="1591561"/>
            <a:ext cx="5940567" cy="705219"/>
          </a:xfrm>
        </p:spPr>
        <p:txBody>
          <a:bodyPr anchor="b"/>
          <a:lstStyle>
            <a:lvl1pPr marL="0" indent="0">
              <a:buNone/>
              <a:defRPr sz="2646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7220" y="2285868"/>
            <a:ext cx="5940567" cy="4187234"/>
          </a:xfrm>
        </p:spPr>
        <p:txBody>
          <a:bodyPr/>
          <a:lstStyle>
            <a:lvl1pPr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764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764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744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9963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339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90" y="300987"/>
            <a:ext cx="442159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578" y="300988"/>
            <a:ext cx="7513208" cy="6451973"/>
          </a:xfrm>
        </p:spPr>
        <p:txBody>
          <a:bodyPr/>
          <a:lstStyle>
            <a:lvl1pPr>
              <a:defRPr sz="352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086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990" y="1581933"/>
            <a:ext cx="4421593" cy="5171028"/>
          </a:xfrm>
        </p:spPr>
        <p:txBody>
          <a:bodyPr/>
          <a:lstStyle>
            <a:lvl1pPr marL="0" indent="0">
              <a:buNone/>
              <a:defRPr sz="154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9436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989" y="1763925"/>
            <a:ext cx="12095798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989" y="7006699"/>
            <a:ext cx="31359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1923" y="7006699"/>
            <a:ext cx="425592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1839" y="7006699"/>
            <a:ext cx="31359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7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>
    <p:fade/>
  </p:transition>
  <p:txStyles>
    <p:titleStyle>
      <a:lvl1pPr algn="ctr" defTabSz="1007943" rtl="0" eaLnBrk="1" latinLnBrk="0" hangingPunct="1">
        <a:spcBef>
          <a:spcPct val="0"/>
        </a:spcBef>
        <a:buNone/>
        <a:defRPr sz="485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086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2646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1984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1984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16.radikal.ru/i190/1005/72/7fe43cabe6c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" y="15768"/>
            <a:ext cx="13439421" cy="210788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8800" y="554383"/>
            <a:ext cx="7237223" cy="1124251"/>
          </a:xfrm>
          <a:prstGeom prst="rect">
            <a:avLst/>
          </a:prstGeom>
        </p:spPr>
        <p:txBody>
          <a:bodyPr vert="horz" wrap="square" lIns="0" tIns="16098" rIns="0" bIns="0" rtlCol="0" anchor="ctr">
            <a:spAutoFit/>
          </a:bodyPr>
          <a:lstStyle/>
          <a:p>
            <a:pPr marL="13999">
              <a:spcBef>
                <a:spcPts val="126"/>
              </a:spcBef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ALGEBRA</a:t>
            </a:r>
            <a:endParaRPr lang="en-US" sz="8000" b="1" dirty="0">
              <a:solidFill>
                <a:schemeClr val="bg1"/>
              </a:solidFill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04911" y="425203"/>
            <a:ext cx="1511935" cy="1007957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327485" y="597765"/>
            <a:ext cx="1850319" cy="490941"/>
          </a:xfrm>
          <a:prstGeom prst="rect">
            <a:avLst/>
          </a:prstGeom>
        </p:spPr>
        <p:txBody>
          <a:bodyPr vert="horz" wrap="square" lIns="0" tIns="17499" rIns="0" bIns="0" rtlCol="0">
            <a:spAutoFit/>
          </a:bodyPr>
          <a:lstStyle/>
          <a:p>
            <a:pPr>
              <a:spcBef>
                <a:spcPts val="138"/>
              </a:spcBef>
            </a:pPr>
            <a:r>
              <a:rPr lang="en-US" sz="3307" b="1" spc="1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ru-RU" sz="3307" b="1" spc="1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7" b="1" spc="11" dirty="0" err="1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sz="33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6341" y="2859264"/>
            <a:ext cx="184731" cy="305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88"/>
          </a:p>
        </p:txBody>
      </p:sp>
      <p:sp>
        <p:nvSpPr>
          <p:cNvPr id="15" name="TextBox 14"/>
          <p:cNvSpPr txBox="1"/>
          <p:nvPr/>
        </p:nvSpPr>
        <p:spPr>
          <a:xfrm>
            <a:off x="2217191" y="2365059"/>
            <a:ext cx="8850907" cy="160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529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Kombinatorikaning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en-US" sz="529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437" y="2356631"/>
            <a:ext cx="831771" cy="1845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7437" y="4892280"/>
            <a:ext cx="831771" cy="1794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2306312" y="1277999"/>
            <a:ext cx="27779" cy="54448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2252436" y="1264302"/>
            <a:ext cx="677816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2320006" y="654393"/>
            <a:ext cx="0" cy="596700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2386436" y="702193"/>
            <a:ext cx="494472" cy="515585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2858154" y="1302100"/>
            <a:ext cx="74448" cy="7444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2217191" y="675748"/>
            <a:ext cx="74448" cy="7444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1"/>
          <p:cNvSpPr/>
          <p:nvPr/>
        </p:nvSpPr>
        <p:spPr>
          <a:xfrm>
            <a:off x="8976100" y="4201837"/>
            <a:ext cx="4247175" cy="324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26"/>
          </a:p>
        </p:txBody>
      </p:sp>
    </p:spTree>
    <p:extLst>
      <p:ext uri="{BB962C8B-B14F-4D97-AF65-F5344CB8AC3E}">
        <p14:creationId xmlns:p14="http://schemas.microsoft.com/office/powerpoint/2010/main" val="517399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875" y="118760"/>
            <a:ext cx="3413974" cy="792088"/>
          </a:xfrm>
        </p:spPr>
        <p:txBody>
          <a:bodyPr>
            <a:normAutofit/>
          </a:bodyPr>
          <a:lstStyle/>
          <a:p>
            <a:pPr algn="ctr"/>
            <a:r>
              <a:rPr lang="en-US" altLang="ru-RU" sz="4400" b="1" spc="3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spc="3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68" y="952513"/>
            <a:ext cx="12961440" cy="1872208"/>
          </a:xfrm>
        </p:spPr>
        <p:txBody>
          <a:bodyPr>
            <a:normAutofit/>
          </a:bodyPr>
          <a:lstStyle/>
          <a:p>
            <a:pPr marL="0" indent="352425">
              <a:buNone/>
              <a:tabLst>
                <a:tab pos="546100" algn="l"/>
              </a:tabLst>
            </a:pP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Kafeda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ta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muzqaymoq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pishiriq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Muzqaymoq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pishiriqdan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desertni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7959" y="2794379"/>
            <a:ext cx="2671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214" y="2866387"/>
            <a:ext cx="541782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Muzqaymoq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8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Pishiriq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51935" y="4522571"/>
            <a:ext cx="46165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1934" y="3730483"/>
            <a:ext cx="2551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3862" y="5962731"/>
            <a:ext cx="4898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8" y="4734032"/>
            <a:ext cx="4156142" cy="28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42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79727" y="107429"/>
            <a:ext cx="2952328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85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en-US" altLang="ru-RU" sz="4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endParaRPr lang="ru-RU" altLang="ru-RU" sz="4800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191" y="971525"/>
            <a:ext cx="11118085" cy="53615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Idishda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olma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bor.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Idishdan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necha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xil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usulda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meva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mumkin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8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Kitob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javonida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o‘nta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matematika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to‘rtta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oltita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kitobi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bor.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Bitta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kitobni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necha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xil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usulda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tanlash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mumkin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Stolda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she’riy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to‘plam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4 ta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detektiv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 ta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ensiklopediya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lug‘at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ta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badiiy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kitob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bor.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Necha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xil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usulda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stoldan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kitob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64224" y="1187549"/>
            <a:ext cx="69762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53386" y="2740613"/>
            <a:ext cx="69762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21932" y="4787949"/>
            <a:ext cx="697627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22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99" y="287643"/>
            <a:ext cx="4031674" cy="6838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4400" b="1" spc="3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231" y="3203773"/>
            <a:ext cx="57606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Muzqaymoq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8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Pishiriq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3983" y="3347789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16061" y="971525"/>
            <a:ext cx="12124505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03922" indent="-503922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1829" indent="-419934" algn="l" defTabSz="1343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9737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1631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527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5422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67317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39212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11106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2425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Kafeda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muzqaymoq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pishiriq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muzqaymoq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pishiriqni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490548" y="4650323"/>
                <a:ext cx="5516254" cy="779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ru-RU" sz="4800" b="1" i="1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</m:oMath>
                </a14:m>
                <a:r>
                  <a:rPr lang="ru-RU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= 40 </a:t>
                </a:r>
                <a:r>
                  <a:rPr lang="ru-RU" sz="4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usulda</a:t>
                </a:r>
                <a:r>
                  <a:rPr lang="ru-RU" sz="4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ru-RU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48" y="4650323"/>
                <a:ext cx="5516254" cy="779316"/>
              </a:xfrm>
              <a:prstGeom prst="rect">
                <a:avLst/>
              </a:prstGeom>
              <a:blipFill rotWithShape="0">
                <a:blip r:embed="rId2"/>
                <a:stretch>
                  <a:fillRect l="-5083" t="-25000" r="-3978" b="-39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511975" y="6156101"/>
            <a:ext cx="5057795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 </a:t>
            </a:r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1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59447" y="1979637"/>
            <a:ext cx="8064896" cy="8640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6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53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KO‘PAYTIRISH QOIDASI</a:t>
            </a:r>
            <a:endParaRPr lang="ru-RU" altLang="ru-RU" sz="53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841" y="7006699"/>
            <a:ext cx="3024274" cy="402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18954" indent="-314982"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764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259929" indent="-251986"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43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763900" indent="-251986"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267872" indent="-251986"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771844" indent="-251986" fontAlgn="base">
              <a:spcBef>
                <a:spcPts val="1102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275815" indent="-251986" fontAlgn="base">
              <a:spcBef>
                <a:spcPts val="1102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779787" indent="-251986" fontAlgn="base">
              <a:spcBef>
                <a:spcPts val="1102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283758" indent="-251986" fontAlgn="base">
              <a:spcBef>
                <a:spcPts val="1102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16CEBC-3C5E-437E-93A0-BA7DB77A63D9}" type="slidenum">
              <a:rPr lang="ru-RU" altLang="ru-RU" sz="154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543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19287" y="3458169"/>
            <a:ext cx="10873208" cy="16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elementdan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elementdan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to‘plamdan</a:t>
            </a:r>
            <a:r>
              <a:rPr lang="en-US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altLang="ru-RU" sz="3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altLang="ru-RU" sz="3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3441220" cy="139408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4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615" y="251445"/>
            <a:ext cx="3384376" cy="720080"/>
          </a:xfrm>
        </p:spPr>
        <p:txBody>
          <a:bodyPr>
            <a:normAutofit/>
          </a:bodyPr>
          <a:lstStyle/>
          <a:p>
            <a:pPr algn="ctr"/>
            <a:r>
              <a:rPr lang="en-US" altLang="ru-RU" sz="4400" b="1" spc="3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239" y="971525"/>
            <a:ext cx="12095798" cy="1800200"/>
          </a:xfrm>
        </p:spPr>
        <p:txBody>
          <a:bodyPr>
            <a:normAutofit/>
          </a:bodyPr>
          <a:lstStyle/>
          <a:p>
            <a:pPr marL="0" lvl="0" indent="5461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javonida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ikkinchisida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ta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javondan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231" y="2555701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0133" y="4150073"/>
            <a:ext cx="232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В: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07719" y="4139877"/>
                <a:ext cx="49680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343790" fontAlgn="auto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</a:pPr>
                <a:r>
                  <a:rPr lang="ru-RU" sz="4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ru-RU" sz="4800" b="1" i="1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</m:oMath>
                </a14:m>
                <a:r>
                  <a:rPr lang="ru-RU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10= 50 </a:t>
                </a:r>
                <a:r>
                  <a:rPr lang="ru-RU" sz="4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usul</a:t>
                </a:r>
                <a:r>
                  <a:rPr lang="ru-RU" sz="4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ru-RU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19" y="4139877"/>
                <a:ext cx="496802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5521" t="-17647" r="-4663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863" y="5940077"/>
            <a:ext cx="4459875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alt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alt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" y="5186086"/>
            <a:ext cx="4896392" cy="24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03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556355" y="1139493"/>
            <a:ext cx="122842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343790" rtl="0" eaLnBrk="1" latinLnBrk="0" hangingPunct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4702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ctr" defTabSz="1343790" rtl="0" eaLnBrk="1" latinLnBrk="0" hangingPunct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ctr" defTabSz="1343790" rtl="0" eaLnBrk="1" latinLnBrk="0" hangingPunct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ctr" defTabSz="1343790" rtl="0" eaLnBrk="1" latinLnBrk="0" hangingPunct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ctr" defTabSz="1343790" rtl="0" eaLnBrk="1" latinLnBrk="0" hangingPunct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ctr" defTabSz="134379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ctr" defTabSz="134379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429000" indent="-228600" algn="ctr" defTabSz="134379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886200" indent="-228600" algn="ctr" defTabSz="134379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 indent="449263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oshxonasida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sho‘rva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sharbat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taomlardan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tushlik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99607" y="186026"/>
            <a:ext cx="4031674" cy="884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43790" rtl="0" eaLnBrk="1" latinLnBrk="0" hangingPunct="1">
              <a:spcBef>
                <a:spcPct val="0"/>
              </a:spcBef>
              <a:buNone/>
              <a:defRPr sz="64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en-US" altLang="ru-RU" sz="4400" b="1" spc="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191" y="3270132"/>
            <a:ext cx="7200800" cy="2210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Sho‘rva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Sharbat</a:t>
            </a:r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655991" y="3635821"/>
                <a:ext cx="5184946" cy="607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i="1" u="sng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600" b="1" i="1" u="sng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3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3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3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3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 </a:t>
                </a:r>
                <a:endParaRPr lang="ru-RU" sz="36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91" y="3635821"/>
                <a:ext cx="5184946" cy="607539"/>
              </a:xfrm>
              <a:prstGeom prst="rect">
                <a:avLst/>
              </a:prstGeom>
              <a:blipFill rotWithShape="0">
                <a:blip r:embed="rId2"/>
                <a:stretch>
                  <a:fillRect l="-3647" t="-21000" r="-2588" b="-37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295951" y="5868069"/>
            <a:ext cx="4459875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alt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alt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13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3223" y="395461"/>
            <a:ext cx="12169352" cy="163794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ta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ko‘paytmasi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 factorial”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o‘qiladi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!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= 1 · 2 · 3 · … · (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n-1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)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·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n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7239" y="2195661"/>
            <a:ext cx="856325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2</a:t>
            </a:r>
            <a:r>
              <a:rPr lang="ru-RU" sz="3086" dirty="0" smtClean="0"/>
              <a:t>! =</a:t>
            </a:r>
            <a:endParaRPr lang="ru-RU" sz="3086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9327" y="2195661"/>
            <a:ext cx="1317990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 smtClean="0"/>
              <a:t>1 · 2 =</a:t>
            </a:r>
            <a:endParaRPr lang="ru-RU" sz="3086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5471" y="2195661"/>
            <a:ext cx="404278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7239" y="2843733"/>
            <a:ext cx="856325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3</a:t>
            </a:r>
            <a:r>
              <a:rPr lang="ru-RU" sz="3086" dirty="0" smtClean="0"/>
              <a:t>! =</a:t>
            </a:r>
            <a:endParaRPr lang="ru-RU" sz="3086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79327" y="2843733"/>
            <a:ext cx="1890261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 smtClean="0"/>
              <a:t>1 · 2 · 3 =</a:t>
            </a:r>
            <a:endParaRPr lang="ru-RU" sz="3086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51535" y="2843733"/>
            <a:ext cx="404278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7239" y="3491805"/>
            <a:ext cx="856325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4</a:t>
            </a:r>
            <a:r>
              <a:rPr lang="ru-RU" sz="3086" dirty="0" smtClean="0"/>
              <a:t>! =</a:t>
            </a:r>
            <a:endParaRPr lang="ru-RU" sz="3086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9327" y="3491805"/>
            <a:ext cx="2462534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 smtClean="0"/>
              <a:t>1 · 2 · 3 · 4 =</a:t>
            </a:r>
            <a:endParaRPr lang="ru-RU" sz="3086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55591" y="3491805"/>
            <a:ext cx="623889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24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87239" y="4139877"/>
            <a:ext cx="856325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5</a:t>
            </a:r>
            <a:r>
              <a:rPr lang="ru-RU" sz="3086" dirty="0" smtClean="0"/>
              <a:t>! =</a:t>
            </a:r>
            <a:endParaRPr lang="ru-RU" sz="3086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9327" y="4139877"/>
            <a:ext cx="3034805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 smtClean="0"/>
              <a:t>1 · 2 · 3 · 4 · 5 =</a:t>
            </a:r>
            <a:endParaRPr lang="ru-RU" sz="3086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87239" y="4715941"/>
            <a:ext cx="856325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6</a:t>
            </a:r>
            <a:r>
              <a:rPr lang="ru-RU" sz="3086" dirty="0" smtClean="0"/>
              <a:t>! =</a:t>
            </a:r>
            <a:endParaRPr lang="ru-RU" sz="3086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59647" y="4139877"/>
            <a:ext cx="843501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120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79327" y="4715941"/>
            <a:ext cx="3607078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 smtClean="0"/>
              <a:t>1 · 2 · 3 · 4 · 5 · 6 =</a:t>
            </a:r>
            <a:endParaRPr lang="ru-RU" sz="3086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79727" y="4715941"/>
            <a:ext cx="843501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720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87239" y="5292005"/>
            <a:ext cx="856325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7</a:t>
            </a:r>
            <a:r>
              <a:rPr lang="ru-RU" sz="3086" dirty="0" smtClean="0"/>
              <a:t>! =</a:t>
            </a:r>
            <a:endParaRPr lang="ru-RU" sz="3086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79327" y="5292005"/>
            <a:ext cx="4179349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 smtClean="0"/>
              <a:t>1 · 2 · 3 · 4 · 5 · 6 · 7 =</a:t>
            </a:r>
            <a:endParaRPr lang="ru-RU" sz="3086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83783" y="5292005"/>
            <a:ext cx="1063112" cy="533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86" dirty="0"/>
              <a:t>5040</a:t>
            </a:r>
          </a:p>
        </p:txBody>
      </p:sp>
    </p:spTree>
    <p:extLst>
      <p:ext uri="{BB962C8B-B14F-4D97-AF65-F5344CB8AC3E}">
        <p14:creationId xmlns:p14="http://schemas.microsoft.com/office/powerpoint/2010/main" val="3953610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5551" y="251444"/>
            <a:ext cx="4948236" cy="6708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JADVALI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199" y="1043533"/>
            <a:ext cx="12601400" cy="146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4492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8-sinfda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chorshanba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algebra,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fanlardan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82183"/>
              </p:ext>
            </p:extLst>
          </p:nvPr>
        </p:nvGraphicFramePr>
        <p:xfrm>
          <a:off x="383183" y="2627709"/>
          <a:ext cx="6912768" cy="345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Fan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Variantlar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soni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65602" y="3148747"/>
            <a:ext cx="1330814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35311" y="3635821"/>
            <a:ext cx="1879041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7759" y="3059757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91866" y="4139877"/>
            <a:ext cx="1500732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67759" y="3635821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68624" y="4578683"/>
            <a:ext cx="1225015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67759" y="4139877"/>
            <a:ext cx="300387" cy="4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67759" y="4643933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58203" y="5065533"/>
            <a:ext cx="156805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67759" y="5075981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67759" y="5580037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91295" y="5580037"/>
            <a:ext cx="2613216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74575" y="2930834"/>
            <a:ext cx="5851282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67959" y="4067869"/>
            <a:ext cx="54006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1· 2 · 3 · 4 · 5 · 6 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667852" y="4051510"/>
            <a:ext cx="1107741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024143" y="5508029"/>
            <a:ext cx="869149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9096151" y="3203773"/>
            <a:ext cx="648072" cy="3672408"/>
          </a:xfrm>
          <a:prstGeom prst="rightBrace">
            <a:avLst>
              <a:gd name="adj1" fmla="val 74660"/>
              <a:gd name="adj2" fmla="val 53361"/>
            </a:avLst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88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 descr="Пергамен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42249"/>
              </p:ext>
            </p:extLst>
          </p:nvPr>
        </p:nvGraphicFramePr>
        <p:xfrm>
          <a:off x="5207719" y="3917183"/>
          <a:ext cx="271011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Уравнение" r:id="rId3" imgW="457200" imgH="228600" progId="Equation.3">
                  <p:embed/>
                </p:oleObj>
              </mc:Choice>
              <mc:Fallback>
                <p:oleObj name="Уравнение" r:id="rId3" imgW="457200" imgH="228600" progId="Equation.3">
                  <p:embed/>
                  <p:pic>
                    <p:nvPicPr>
                      <p:cNvPr id="11" name="Object 2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719" y="3917183"/>
                        <a:ext cx="2710119" cy="1296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04991" y="3590556"/>
            <a:ext cx="18473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3263" y="2042157"/>
            <a:ext cx="11233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3439775" cy="139408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97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815231" y="465933"/>
            <a:ext cx="12169352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2425" algn="just" eaLnBrk="0" hangingPunct="0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asbobini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chalishi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9927" y="2195661"/>
            <a:ext cx="3804327" cy="212617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18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8818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 = 24</a:t>
            </a:r>
            <a:endParaRPr lang="ru-RU" sz="8818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02" name="Picture 2" descr="Картинка 6 из 18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9247" y="1907629"/>
            <a:ext cx="4728072" cy="5220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522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247" y="1187549"/>
            <a:ext cx="12025336" cy="17281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xususiyatga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obyektlardir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9247" y="3318460"/>
            <a:ext cx="11881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obyektlarni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ru-RU" sz="4800" dirty="0" smtClean="0">
                <a:solidFill>
                  <a:srgbClr val="C00000"/>
                </a:solidFill>
                <a:latin typeface="Calibri"/>
                <a:cs typeface="+mn-cs"/>
              </a:rPr>
              <a:t>.</a:t>
            </a:r>
            <a:endParaRPr lang="ru-RU" sz="48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3439775" cy="11875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71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38791" y="314556"/>
            <a:ext cx="3386128" cy="7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9247" y="1043533"/>
            <a:ext cx="11665296" cy="1809726"/>
          </a:xfrm>
          <a:prstGeom prst="rect">
            <a:avLst/>
          </a:prstGeom>
          <a:solidFill>
            <a:srgbClr val="FFCCFF">
              <a:alpha val="32157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indent="449263" algn="just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Madina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Sherzod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Ibrohim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o‘rindiqqa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o‘tirmoqchi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o‘rindiqda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o‘tirishlari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6431855" y="3491805"/>
            <a:ext cx="6696744" cy="2598656"/>
          </a:xfrm>
          <a:prstGeom prst="irregularSeal1">
            <a:avLst/>
          </a:prstGeom>
          <a:solidFill>
            <a:schemeClr val="bg1"/>
          </a:solid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1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5!=120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3" y="3656782"/>
            <a:ext cx="5112568" cy="226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22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7390" y="72983"/>
            <a:ext cx="13825536" cy="1091953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altLang="uz-Cyrl-UZ" sz="4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altLang="uz-Cyrl-UZ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altLang="uz-Cyrl-UZ" sz="4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LAR:</a:t>
            </a:r>
            <a:endParaRPr lang="ru-RU" altLang="uz-Cyrl-UZ" sz="4400" b="1" dirty="0"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8194" y="1625710"/>
            <a:ext cx="9194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№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6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67" y="3563813"/>
            <a:ext cx="569530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33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4933" y="1145627"/>
            <a:ext cx="8856984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Hujjatlar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jamlanmasi</a:t>
            </a:r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4528" y="251445"/>
            <a:ext cx="2523448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ru-RU" sz="4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199" y="1691605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Musiqachilar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jamoasi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59202" y="1116996"/>
            <a:ext cx="150393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endParaRPr lang="ru-RU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22538" y="1608962"/>
            <a:ext cx="27270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orkestr</a:t>
            </a:r>
            <a:endParaRPr lang="ru-RU" sz="4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199" y="2771725"/>
            <a:ext cx="4968552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Qo‘ylar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to‘dasi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2947" y="2611941"/>
            <a:ext cx="2571565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123" y="3524553"/>
            <a:ext cx="10657184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yig‘ilgan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futbolchilar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6871" y="3489846"/>
            <a:ext cx="2952538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endParaRPr lang="ru-RU" sz="4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3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263" y="2915741"/>
            <a:ext cx="10441160" cy="21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ru-RU" sz="882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elementlardan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quyidagich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 </a:t>
            </a: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 {</a:t>
            </a:r>
            <a:r>
              <a:rPr lang="ru-RU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ru-RU" sz="4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59" y="539477"/>
            <a:ext cx="12889432" cy="1800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To‘plamlar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B, C</a:t>
            </a:r>
          </a:p>
          <a:p>
            <a:pPr marL="0" indent="0">
              <a:buNone/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84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527123" y="1272264"/>
            <a:ext cx="12313368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03922" indent="-503922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1829" indent="-419934" algn="l" defTabSz="1343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9737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1631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527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5422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67317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39212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11106" indent="-335948" algn="l" defTabSz="1343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kvadratdan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kvadratlarni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rangga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bo‘yash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34287"/>
              </p:ext>
            </p:extLst>
          </p:nvPr>
        </p:nvGraphicFramePr>
        <p:xfrm>
          <a:off x="5999807" y="5940077"/>
          <a:ext cx="2484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xmlns="" val="15632335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57002889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703240668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815467"/>
                  </a:ext>
                </a:extLst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99807" y="5003973"/>
            <a:ext cx="684000" cy="684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63903" y="5003973"/>
            <a:ext cx="684000" cy="68400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27999" y="5003973"/>
            <a:ext cx="684000" cy="68400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108136" y="395461"/>
            <a:ext cx="3456384" cy="864096"/>
          </a:xfrm>
        </p:spPr>
        <p:txBody>
          <a:bodyPr>
            <a:normAutofit/>
          </a:bodyPr>
          <a:lstStyle/>
          <a:p>
            <a:pPr algn="ctr"/>
            <a:r>
              <a:rPr lang="en-US" altLang="ru-RU" sz="4400" b="1" spc="3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altLang="ru-RU" sz="4400" b="1" spc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73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8800"/>
              </p:ext>
            </p:extLst>
          </p:nvPr>
        </p:nvGraphicFramePr>
        <p:xfrm>
          <a:off x="8592095" y="2771725"/>
          <a:ext cx="216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5632335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700288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0324066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815467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07255"/>
              </p:ext>
            </p:extLst>
          </p:nvPr>
        </p:nvGraphicFramePr>
        <p:xfrm>
          <a:off x="8592095" y="1691605"/>
          <a:ext cx="216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5632335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700288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0324066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815467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38948"/>
              </p:ext>
            </p:extLst>
          </p:nvPr>
        </p:nvGraphicFramePr>
        <p:xfrm>
          <a:off x="4847679" y="2555701"/>
          <a:ext cx="216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5632335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700288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0324066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815467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39299"/>
              </p:ext>
            </p:extLst>
          </p:nvPr>
        </p:nvGraphicFramePr>
        <p:xfrm>
          <a:off x="4847679" y="1547589"/>
          <a:ext cx="216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5632335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700288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0324066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815467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648556"/>
              </p:ext>
            </p:extLst>
          </p:nvPr>
        </p:nvGraphicFramePr>
        <p:xfrm>
          <a:off x="887239" y="2699717"/>
          <a:ext cx="216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5632335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700288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0324066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815467"/>
                  </a:ext>
                </a:extLst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79892"/>
              </p:ext>
            </p:extLst>
          </p:nvPr>
        </p:nvGraphicFramePr>
        <p:xfrm>
          <a:off x="887239" y="1619597"/>
          <a:ext cx="216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5632335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700288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0324066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81546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39" y="226964"/>
            <a:ext cx="5255810" cy="7920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4847679" y="2555701"/>
            <a:ext cx="713969" cy="71572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5567759" y="1547589"/>
            <a:ext cx="713969" cy="71572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287839" y="1547589"/>
            <a:ext cx="713969" cy="71572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5567759" y="2555701"/>
            <a:ext cx="713969" cy="71572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287839" y="2555701"/>
            <a:ext cx="713969" cy="71572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8592095" y="1691605"/>
            <a:ext cx="713969" cy="71572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8592095" y="2771725"/>
            <a:ext cx="713969" cy="71572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9312175" y="1691605"/>
            <a:ext cx="713969" cy="71572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10032255" y="2771725"/>
            <a:ext cx="713969" cy="71572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10032255" y="1691605"/>
            <a:ext cx="713969" cy="71572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9312175" y="2771725"/>
            <a:ext cx="713969" cy="71572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887239" y="1619597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1607319" y="1619597"/>
            <a:ext cx="720000" cy="72000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2327399" y="1619597"/>
            <a:ext cx="720000" cy="72000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887239" y="2699717"/>
            <a:ext cx="713969" cy="715719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1607319" y="2699717"/>
            <a:ext cx="713969" cy="715719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2327399" y="2699717"/>
            <a:ext cx="713969" cy="715719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4847679" y="1547589"/>
            <a:ext cx="713969" cy="71572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52835" y="6551751"/>
            <a:ext cx="5727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ta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3223" y="3779837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ta variant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47679" y="349180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ta variant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537633" y="3704927"/>
            <a:ext cx="257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ta variant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7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703663" y="101039"/>
            <a:ext cx="3456384" cy="864096"/>
          </a:xfrm>
        </p:spPr>
        <p:txBody>
          <a:bodyPr>
            <a:normAutofit/>
          </a:bodyPr>
          <a:lstStyle/>
          <a:p>
            <a:r>
              <a:rPr lang="en-US" altLang="ru-RU" sz="4400" b="1" spc="3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altLang="ru-RU" sz="4400" b="1" spc="300" dirty="0">
              <a:solidFill>
                <a:srgbClr val="4932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xfrm>
            <a:off x="743223" y="965135"/>
            <a:ext cx="12095798" cy="2088232"/>
          </a:xfrm>
        </p:spPr>
        <p:txBody>
          <a:bodyPr>
            <a:normAutofit/>
          </a:bodyPr>
          <a:lstStyle/>
          <a:p>
            <a:pPr marL="0" indent="449263" algn="just">
              <a:lnSpc>
                <a:spcPct val="90000"/>
              </a:lnSpc>
              <a:buNone/>
              <a:tabLst>
                <a:tab pos="546100" algn="l"/>
              </a:tabLst>
            </a:pP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javonida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javonida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javondan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altLang="ru-RU" sz="3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35602" y="2576346"/>
            <a:ext cx="352839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altLang="ru-RU" sz="4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altLang="ru-RU" sz="4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464" y="3278077"/>
            <a:ext cx="6970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30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35602" y="3366753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1-javon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2-javon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43790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+ 40  = 70 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6009" y="5307967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70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3" y="4787949"/>
            <a:ext cx="5279727" cy="2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712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59447" y="1931701"/>
            <a:ext cx="720002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6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QO‘SHISH QOIDASI </a:t>
            </a:r>
            <a:endParaRPr lang="ru-RU" altLang="ru-RU" sz="60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18954" indent="-314982"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764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259929" indent="-251986"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43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763900" indent="-251986"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267872" indent="-251986">
              <a:spcBef>
                <a:spcPts val="1102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771844" indent="-251986" fontAlgn="base">
              <a:spcBef>
                <a:spcPts val="1102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275815" indent="-251986" fontAlgn="base">
              <a:spcBef>
                <a:spcPts val="1102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779787" indent="-251986" fontAlgn="base">
              <a:spcBef>
                <a:spcPts val="1102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283758" indent="-251986" fontAlgn="base">
              <a:spcBef>
                <a:spcPts val="1102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23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16CEBC-3C5E-437E-93A0-BA7DB77A63D9}" type="slidenum">
              <a:rPr lang="ru-RU" altLang="ru-RU" sz="1543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543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59247" y="3491805"/>
            <a:ext cx="11665296" cy="16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indent="625475" algn="just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elementdan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elementdan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to‘plamdan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m+n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3439775" cy="139408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35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671" y="251445"/>
            <a:ext cx="3312368" cy="720080"/>
          </a:xfrm>
        </p:spPr>
        <p:txBody>
          <a:bodyPr>
            <a:normAutofit/>
          </a:bodyPr>
          <a:lstStyle/>
          <a:p>
            <a:r>
              <a:rPr lang="en-US" altLang="ru-RU" sz="4400" b="1" spc="3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223" y="971525"/>
            <a:ext cx="11665296" cy="1735953"/>
          </a:xfrm>
        </p:spPr>
        <p:txBody>
          <a:bodyPr>
            <a:normAutofit/>
          </a:bodyPr>
          <a:lstStyle/>
          <a:p>
            <a:pPr marL="0" indent="352425" algn="just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markaziga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marshrut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taksisi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avtobus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metro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yo‘nalishida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markaziga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borishning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1981" y="2660745"/>
            <a:ext cx="3272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sz="4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3223" y="2707478"/>
            <a:ext cx="6313304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Marshrut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taksisi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</a:t>
            </a: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Avtobus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sulda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25844" y="3430187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 </a:t>
            </a:r>
            <a:r>
              <a:rPr lang="en-US" sz="4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0583" y="4537616"/>
            <a:ext cx="5123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+ 3 + 1 = 9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9567" y="6006977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379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endParaRPr lang="ru-RU" sz="4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2_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882</Words>
  <Application>Microsoft Office PowerPoint</Application>
  <PresentationFormat>Произвольный</PresentationFormat>
  <Paragraphs>143</Paragraphs>
  <Slides>21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 Unicode MS</vt:lpstr>
      <vt:lpstr>MS Gothic</vt:lpstr>
      <vt:lpstr>Arial</vt:lpstr>
      <vt:lpstr>Batang</vt:lpstr>
      <vt:lpstr>Calibri</vt:lpstr>
      <vt:lpstr>Calibri Light</vt:lpstr>
      <vt:lpstr>Cambria Math</vt:lpstr>
      <vt:lpstr>Microsoft Himalaya</vt:lpstr>
      <vt:lpstr>Microsoft New Tai Lue</vt:lpstr>
      <vt:lpstr>Times New Roman</vt:lpstr>
      <vt:lpstr>Wingdings</vt:lpstr>
      <vt:lpstr>2_20058-cubes</vt:lpstr>
      <vt:lpstr>Тема Office</vt:lpstr>
      <vt:lpstr>Уравнение</vt:lpstr>
      <vt:lpstr> ALGEBRA</vt:lpstr>
      <vt:lpstr>Презентация PowerPoint</vt:lpstr>
      <vt:lpstr>Презентация PowerPoint</vt:lpstr>
      <vt:lpstr>Презентация PowerPoint</vt:lpstr>
      <vt:lpstr>MASALA</vt:lpstr>
      <vt:lpstr>YECHISH:</vt:lpstr>
      <vt:lpstr>MASALA</vt:lpstr>
      <vt:lpstr>QO‘SHISH QOIDASI </vt:lpstr>
      <vt:lpstr>MASALA</vt:lpstr>
      <vt:lpstr>MASALA</vt:lpstr>
      <vt:lpstr>Презентация PowerPoint</vt:lpstr>
      <vt:lpstr>MASALA</vt:lpstr>
      <vt:lpstr>   KO‘PAYTIRISH QOIDASI</vt:lpstr>
      <vt:lpstr>MASALA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Iroda</dc:creator>
  <cp:lastModifiedBy>Админ</cp:lastModifiedBy>
  <cp:revision>212</cp:revision>
  <cp:lastPrinted>1601-01-01T00:00:00Z</cp:lastPrinted>
  <dcterms:created xsi:type="dcterms:W3CDTF">2011-02-01T10:06:27Z</dcterms:created>
  <dcterms:modified xsi:type="dcterms:W3CDTF">2021-03-29T10:42:14Z</dcterms:modified>
</cp:coreProperties>
</file>