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7" r:id="rId1"/>
  </p:sldMasterIdLst>
  <p:notesMasterIdLst>
    <p:notesMasterId r:id="rId15"/>
  </p:notesMasterIdLst>
  <p:sldIdLst>
    <p:sldId id="458" r:id="rId2"/>
    <p:sldId id="482" r:id="rId3"/>
    <p:sldId id="481" r:id="rId4"/>
    <p:sldId id="469" r:id="rId5"/>
    <p:sldId id="475" r:id="rId6"/>
    <p:sldId id="468" r:id="rId7"/>
    <p:sldId id="486" r:id="rId8"/>
    <p:sldId id="479" r:id="rId9"/>
    <p:sldId id="480" r:id="rId10"/>
    <p:sldId id="484" r:id="rId11"/>
    <p:sldId id="485" r:id="rId12"/>
    <p:sldId id="483" r:id="rId13"/>
    <p:sldId id="477" r:id="rId14"/>
  </p:sldIdLst>
  <p:sldSz cx="1343977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MS Gothic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MS Gothic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MS Gothic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MS Gothic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MS Gothic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MS Gothic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MS Gothic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MS Gothic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MS 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8000"/>
    <a:srgbClr val="FF0066"/>
    <a:srgbClr val="990000"/>
    <a:srgbClr val="3333FF"/>
    <a:srgbClr val="FF1111"/>
    <a:srgbClr val="800080"/>
    <a:srgbClr val="FFCCFF"/>
    <a:srgbClr val="0000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4" autoAdjust="0"/>
  </p:normalViewPr>
  <p:slideViewPr>
    <p:cSldViewPr>
      <p:cViewPr varScale="1">
        <p:scale>
          <a:sx n="64" d="100"/>
          <a:sy n="64" d="100"/>
        </p:scale>
        <p:origin x="702" y="6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96F48C51-5E1D-4063-A8FB-6AD0095F67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28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03D0-2383-4A8A-95E9-57E0DD4AF78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412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6FFC-D27B-4533-8FD6-C3A397CF0C3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69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9972" y="1237197"/>
            <a:ext cx="100798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9972" y="3970580"/>
            <a:ext cx="10079831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120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617839" y="402483"/>
            <a:ext cx="2897951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23985" y="402483"/>
            <a:ext cx="8525857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18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3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6985" y="1884670"/>
            <a:ext cx="11591806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6985" y="5059034"/>
            <a:ext cx="11591806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8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23985" y="2012414"/>
            <a:ext cx="5711904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03886" y="2012414"/>
            <a:ext cx="5711904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74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735" y="402483"/>
            <a:ext cx="11591806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5736" y="1853171"/>
            <a:ext cx="568565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25736" y="2761381"/>
            <a:ext cx="5685654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803886" y="1853171"/>
            <a:ext cx="571365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803886" y="2761381"/>
            <a:ext cx="5713655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22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58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3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3655" y="1088454"/>
            <a:ext cx="680388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72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713655" y="1088454"/>
            <a:ext cx="6803886" cy="5372269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7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3985" y="2012414"/>
            <a:ext cx="1159180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3985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3/29/2021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451926" y="7006699"/>
            <a:ext cx="453592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91841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7943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1007943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69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5.jpeg"/><Relationship Id="rId7" Type="http://schemas.openxmlformats.org/officeDocument/2006/relationships/image" Target="../media/image1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" y="15768"/>
            <a:ext cx="13439421" cy="210788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8800" y="554383"/>
            <a:ext cx="7237223" cy="1124251"/>
          </a:xfrm>
          <a:prstGeom prst="rect">
            <a:avLst/>
          </a:prstGeom>
        </p:spPr>
        <p:txBody>
          <a:bodyPr vert="horz" wrap="square" lIns="0" tIns="16098" rIns="0" bIns="0" rtlCol="0" anchor="ctr">
            <a:spAutoFit/>
          </a:bodyPr>
          <a:lstStyle/>
          <a:p>
            <a:pPr marL="13999">
              <a:spcBef>
                <a:spcPts val="126"/>
              </a:spcBef>
            </a:pPr>
            <a:r>
              <a:rPr lang="en-US" sz="8000" b="1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ALGEBRA</a:t>
            </a:r>
            <a:endParaRPr lang="en-US" sz="8000" b="1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1204911" y="425203"/>
            <a:ext cx="1511935" cy="1007957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1327485" y="597765"/>
            <a:ext cx="1850319" cy="490941"/>
          </a:xfrm>
          <a:prstGeom prst="rect">
            <a:avLst/>
          </a:prstGeom>
        </p:spPr>
        <p:txBody>
          <a:bodyPr vert="horz" wrap="square" lIns="0" tIns="17499" rIns="0" bIns="0" rtlCol="0">
            <a:spAutoFit/>
          </a:bodyPr>
          <a:lstStyle/>
          <a:p>
            <a:pPr>
              <a:spcBef>
                <a:spcPts val="138"/>
              </a:spcBef>
            </a:pPr>
            <a:r>
              <a:rPr lang="en-US" sz="3307" b="1" spc="11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307" b="1" spc="11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7" b="1" spc="11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30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6341" y="2859264"/>
            <a:ext cx="184731" cy="305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88"/>
          </a:p>
        </p:txBody>
      </p:sp>
      <p:sp>
        <p:nvSpPr>
          <p:cNvPr id="15" name="TextBox 14"/>
          <p:cNvSpPr txBox="1"/>
          <p:nvPr/>
        </p:nvSpPr>
        <p:spPr>
          <a:xfrm>
            <a:off x="2217191" y="2365059"/>
            <a:ext cx="8850907" cy="849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9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29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291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9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91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29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asalalar</a:t>
            </a:r>
            <a:r>
              <a:rPr lang="en-US" sz="529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9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291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7437" y="2356631"/>
            <a:ext cx="831771" cy="184520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88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7437" y="4892280"/>
            <a:ext cx="831771" cy="17943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88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2306312" y="1277999"/>
            <a:ext cx="27779" cy="5444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2252436" y="1264302"/>
            <a:ext cx="677816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2320006" y="654393"/>
            <a:ext cx="0" cy="596700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2386436" y="702193"/>
            <a:ext cx="494472" cy="515585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2858154" y="1302100"/>
            <a:ext cx="74448" cy="7444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2217191" y="675748"/>
            <a:ext cx="74448" cy="7444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00059"/>
            <a:endParaRPr sz="31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4596299" y="3430518"/>
            <a:ext cx="4247175" cy="3240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026"/>
          </a:p>
        </p:txBody>
      </p:sp>
    </p:spTree>
    <p:extLst>
      <p:ext uri="{BB962C8B-B14F-4D97-AF65-F5344CB8AC3E}">
        <p14:creationId xmlns:p14="http://schemas.microsoft.com/office/powerpoint/2010/main" val="5173995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903793" y="7006699"/>
            <a:ext cx="2351899" cy="402483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23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49156" name="Picture 4" descr="ручка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421" y="5447516"/>
            <a:ext cx="1679928" cy="126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5" descr="ручка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343" y="5288272"/>
            <a:ext cx="1746425" cy="1312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8" name="Picture 6" descr="ручка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261" y="5288272"/>
            <a:ext cx="1665928" cy="1252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Picture 7" descr="ручка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757" y="3858584"/>
            <a:ext cx="1667679" cy="135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0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503" y="3541847"/>
            <a:ext cx="1644929" cy="238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10" descr="блокнот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411" y="3541847"/>
            <a:ext cx="1203948" cy="187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2" name="Picture 11" descr="блокнот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342" y="3541847"/>
            <a:ext cx="1077954" cy="145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239167" y="1062648"/>
            <a:ext cx="13200608" cy="21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  <a:defRPr/>
            </a:pPr>
            <a:endParaRPr lang="en-US" altLang="ru-RU" sz="2646" dirty="0" smtClean="0">
              <a:solidFill>
                <a:srgbClr val="C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j-lt"/>
            </a:endParaRPr>
          </a:p>
          <a:p>
            <a:pPr>
              <a:buFontTx/>
              <a:buNone/>
              <a:defRPr/>
            </a:pP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Malikada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alt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alt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r>
              <a:rPr lang="en-US" alt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ta yon </a:t>
            </a:r>
            <a:r>
              <a:rPr lang="en-US" alt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daftarchadan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yon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daftarchadan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yasashi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alt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3439775" cy="1403573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64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903793" y="7006699"/>
            <a:ext cx="2351899" cy="402483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23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2869177" y="6668963"/>
            <a:ext cx="6588467" cy="71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527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altLang="ru-RU" sz="3527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3527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527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altLang="ru-RU" sz="3527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527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1436" name="Group 60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3657098991"/>
              </p:ext>
            </p:extLst>
          </p:nvPr>
        </p:nvGraphicFramePr>
        <p:xfrm>
          <a:off x="1798608" y="297227"/>
          <a:ext cx="9479834" cy="6350737"/>
        </p:xfrm>
        <a:graphic>
          <a:graphicData uri="http://schemas.openxmlformats.org/drawingml/2006/table">
            <a:tbl>
              <a:tblPr/>
              <a:tblGrid>
                <a:gridCol w="1895602"/>
                <a:gridCol w="1897421"/>
                <a:gridCol w="1893787"/>
                <a:gridCol w="1897421"/>
                <a:gridCol w="1895603"/>
              </a:tblGrid>
              <a:tr h="1120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73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5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6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8165" name="Picture 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63" y="1691605"/>
            <a:ext cx="1365246" cy="1892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66" name="Picture 42" descr="блокнот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344" y="3925412"/>
            <a:ext cx="1173417" cy="1301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67" name="Picture 44" descr="блокнот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62" y="5441392"/>
            <a:ext cx="1149701" cy="1204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68" name="Picture 45" descr="ручка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251" y="467231"/>
            <a:ext cx="1111202" cy="83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69" name="Picture 46" descr="ручка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670" y="413358"/>
            <a:ext cx="1189949" cy="89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0" name="Picture 49" descr="ручка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965" y="444482"/>
            <a:ext cx="1189949" cy="89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1" name="Picture 50" descr="ручка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814" y="349896"/>
            <a:ext cx="1111202" cy="899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2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254" y="1904689"/>
            <a:ext cx="1149700" cy="166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3" name="Picture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305" y="1909169"/>
            <a:ext cx="1149701" cy="166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4" name="Picture 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090" y="1954666"/>
            <a:ext cx="1149700" cy="166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5" name="Picture 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261" y="1954666"/>
            <a:ext cx="1149701" cy="166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6" name="Picture 64" descr="блокнот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135" y="4034586"/>
            <a:ext cx="713969" cy="111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7" name="Picture 65" descr="блокнот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82" y="4017827"/>
            <a:ext cx="713969" cy="111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8" name="Picture 66" descr="блокнот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343" y="4017827"/>
            <a:ext cx="713969" cy="111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79" name="Picture 67" descr="блокнот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7515" y="4017827"/>
            <a:ext cx="713969" cy="111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0" name="Picture 68" descr="блокнот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638" y="5559781"/>
            <a:ext cx="607223" cy="820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1" name="Picture 69" descr="блокнот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802" y="5499139"/>
            <a:ext cx="607224" cy="820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2" name="Picture 70" descr="блокнот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099" y="5526263"/>
            <a:ext cx="607223" cy="820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3" name="Picture 71" descr="блокнот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271" y="5528051"/>
            <a:ext cx="607223" cy="820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4" name="Picture 72" descr="ручка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861" y="2715009"/>
            <a:ext cx="1111202" cy="83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5" name="Picture 73" descr="ручка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338" y="4318815"/>
            <a:ext cx="1111202" cy="83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6" name="Picture 74" descr="ручка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304" y="5544032"/>
            <a:ext cx="1111202" cy="83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7" name="Picture 75" descr="ручка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299" y="2666464"/>
            <a:ext cx="1189949" cy="89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8" name="Picture 76" descr="ручка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913" y="4332392"/>
            <a:ext cx="1189949" cy="8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89" name="Picture 77" descr="ручка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411" y="5669436"/>
            <a:ext cx="1189949" cy="89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0" name="Picture 78" descr="ручка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826" y="2747382"/>
            <a:ext cx="1189949" cy="8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1" name="Picture 79" descr="ручка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826" y="4255817"/>
            <a:ext cx="1189949" cy="8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2" name="Picture 80" descr="ручка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826" y="5691026"/>
            <a:ext cx="1189949" cy="8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3" name="Picture 81" descr="ручка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2737" y="2827878"/>
            <a:ext cx="1030706" cy="834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4" name="Picture 82" descr="ручка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495" y="4352063"/>
            <a:ext cx="1032456" cy="834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95" name="Picture 83" descr="ручка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853" y="5714379"/>
            <a:ext cx="873212" cy="706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4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48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10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10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1000"/>
                                        <p:tgtEl>
                                          <p:spTgt spid="4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10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10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7158" y="491806"/>
            <a:ext cx="11449649" cy="1190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5400" i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  </a:t>
            </a:r>
            <a:r>
              <a:rPr lang="ru-RU" sz="4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2, 5, 8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takrorsiz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0604" y="1925780"/>
            <a:ext cx="9108057" cy="607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36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36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sz="36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endParaRPr lang="ru-RU" sz="36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02385" y="2747956"/>
            <a:ext cx="555628" cy="396877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47722" y="3768783"/>
            <a:ext cx="1864763" cy="40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5" b="1" dirty="0">
                <a:solidFill>
                  <a:srgbClr val="0000CC"/>
                </a:solidFill>
                <a:cs typeface="Times New Roman" pitchFamily="18" charset="0"/>
              </a:rPr>
              <a:t>1 </a:t>
            </a:r>
            <a:r>
              <a:rPr lang="en-US" sz="2205" b="1" dirty="0" smtClean="0">
                <a:solidFill>
                  <a:srgbClr val="0000CC"/>
                </a:solidFill>
                <a:cs typeface="Times New Roman" pitchFamily="18" charset="0"/>
              </a:rPr>
              <a:t>- </a:t>
            </a:r>
            <a:r>
              <a:rPr lang="en-US" sz="2205" b="1" dirty="0" err="1" smtClean="0">
                <a:solidFill>
                  <a:srgbClr val="0000CC"/>
                </a:solidFill>
                <a:cs typeface="Times New Roman" pitchFamily="18" charset="0"/>
              </a:rPr>
              <a:t>raqam</a:t>
            </a:r>
            <a:endParaRPr lang="ru-RU" sz="2205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7158" y="4968809"/>
            <a:ext cx="1685889" cy="40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5" b="1" dirty="0" smtClean="0">
                <a:solidFill>
                  <a:srgbClr val="0000CC"/>
                </a:solidFill>
                <a:cs typeface="Times New Roman" pitchFamily="18" charset="0"/>
              </a:rPr>
              <a:t>2</a:t>
            </a:r>
            <a:r>
              <a:rPr lang="en-US" sz="2205" b="1" dirty="0" smtClean="0">
                <a:solidFill>
                  <a:srgbClr val="0000CC"/>
                </a:solidFill>
                <a:cs typeface="Times New Roman" pitchFamily="18" charset="0"/>
              </a:rPr>
              <a:t> - </a:t>
            </a:r>
            <a:r>
              <a:rPr lang="en-US" sz="2205" b="1" dirty="0" err="1" smtClean="0">
                <a:solidFill>
                  <a:srgbClr val="0000CC"/>
                </a:solidFill>
                <a:cs typeface="Times New Roman" pitchFamily="18" charset="0"/>
              </a:rPr>
              <a:t>raqam</a:t>
            </a:r>
            <a:endParaRPr lang="ru-RU" sz="2205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7286" y="6070673"/>
            <a:ext cx="1586949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endParaRPr lang="ru-RU" sz="24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5492" y="3779837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2385" y="3779837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18654" y="3779837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cxnSp>
        <p:nvCxnSpPr>
          <p:cNvPr id="17" name="Прямая со стрелкой 16"/>
          <p:cNvCxnSpPr>
            <a:stCxn id="6" idx="2"/>
          </p:cNvCxnSpPr>
          <p:nvPr/>
        </p:nvCxnSpPr>
        <p:spPr>
          <a:xfrm flipH="1">
            <a:off x="4021120" y="3144833"/>
            <a:ext cx="2659079" cy="63500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2"/>
            <a:endCxn id="14" idx="0"/>
          </p:cNvCxnSpPr>
          <p:nvPr/>
        </p:nvCxnSpPr>
        <p:spPr>
          <a:xfrm>
            <a:off x="6680199" y="3144833"/>
            <a:ext cx="0" cy="63500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</p:cNvCxnSpPr>
          <p:nvPr/>
        </p:nvCxnSpPr>
        <p:spPr>
          <a:xfrm>
            <a:off x="6680199" y="3144833"/>
            <a:ext cx="2738454" cy="63500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02385" y="2589205"/>
            <a:ext cx="555628" cy="1036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rgbClr val="0000CC"/>
                </a:solidFill>
              </a:rPr>
              <a:t>*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09864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41745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51113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00496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cxnSp>
        <p:nvCxnSpPr>
          <p:cNvPr id="28" name="Прямая со стрелкой 27"/>
          <p:cNvCxnSpPr>
            <a:stCxn id="13" idx="2"/>
          </p:cNvCxnSpPr>
          <p:nvPr/>
        </p:nvCxnSpPr>
        <p:spPr>
          <a:xfrm flipH="1">
            <a:off x="3306742" y="4313829"/>
            <a:ext cx="436564" cy="497889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3" idx="2"/>
          </p:cNvCxnSpPr>
          <p:nvPr/>
        </p:nvCxnSpPr>
        <p:spPr>
          <a:xfrm>
            <a:off x="3743306" y="4313829"/>
            <a:ext cx="436565" cy="497889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23" idx="2"/>
            <a:endCxn id="25" idx="0"/>
          </p:cNvCxnSpPr>
          <p:nvPr/>
        </p:nvCxnSpPr>
        <p:spPr>
          <a:xfrm flipH="1">
            <a:off x="3028927" y="5425086"/>
            <a:ext cx="158751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4" idx="2"/>
            <a:endCxn id="26" idx="0"/>
          </p:cNvCxnSpPr>
          <p:nvPr/>
        </p:nvCxnSpPr>
        <p:spPr>
          <a:xfrm>
            <a:off x="4219559" y="5425086"/>
            <a:ext cx="158751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26132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863025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78638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94907" y="4891094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cxnSp>
        <p:nvCxnSpPr>
          <p:cNvPr id="42" name="Прямая со стрелкой 41"/>
          <p:cNvCxnSpPr>
            <a:stCxn id="14" idx="2"/>
            <a:endCxn id="36" idx="0"/>
          </p:cNvCxnSpPr>
          <p:nvPr/>
        </p:nvCxnSpPr>
        <p:spPr>
          <a:xfrm flipH="1">
            <a:off x="6203946" y="4313829"/>
            <a:ext cx="476253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14" idx="2"/>
            <a:endCxn id="39" idx="0"/>
          </p:cNvCxnSpPr>
          <p:nvPr/>
        </p:nvCxnSpPr>
        <p:spPr>
          <a:xfrm>
            <a:off x="6680199" y="4313829"/>
            <a:ext cx="476253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5" idx="2"/>
            <a:endCxn id="37" idx="0"/>
          </p:cNvCxnSpPr>
          <p:nvPr/>
        </p:nvCxnSpPr>
        <p:spPr>
          <a:xfrm flipH="1">
            <a:off x="9140839" y="4313829"/>
            <a:ext cx="555629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15" idx="2"/>
            <a:endCxn id="40" idx="0"/>
          </p:cNvCxnSpPr>
          <p:nvPr/>
        </p:nvCxnSpPr>
        <p:spPr>
          <a:xfrm>
            <a:off x="9696468" y="4313829"/>
            <a:ext cx="476253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688006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cxnSp>
        <p:nvCxnSpPr>
          <p:cNvPr id="57" name="Прямая со стрелкой 56"/>
          <p:cNvCxnSpPr>
            <a:stCxn id="36" idx="2"/>
            <a:endCxn id="53" idx="0"/>
          </p:cNvCxnSpPr>
          <p:nvPr/>
        </p:nvCxnSpPr>
        <p:spPr>
          <a:xfrm flipH="1">
            <a:off x="5965820" y="5425086"/>
            <a:ext cx="238126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116765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33033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704274" y="6002351"/>
            <a:ext cx="555628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cxnSp>
        <p:nvCxnSpPr>
          <p:cNvPr id="62" name="Прямая со стрелкой 61"/>
          <p:cNvCxnSpPr>
            <a:stCxn id="39" idx="2"/>
            <a:endCxn id="58" idx="0"/>
          </p:cNvCxnSpPr>
          <p:nvPr/>
        </p:nvCxnSpPr>
        <p:spPr>
          <a:xfrm>
            <a:off x="7156452" y="5425086"/>
            <a:ext cx="238127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37" idx="2"/>
            <a:endCxn id="60" idx="0"/>
          </p:cNvCxnSpPr>
          <p:nvPr/>
        </p:nvCxnSpPr>
        <p:spPr>
          <a:xfrm flipH="1">
            <a:off x="8982088" y="5425086"/>
            <a:ext cx="158751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40" idx="2"/>
            <a:endCxn id="59" idx="0"/>
          </p:cNvCxnSpPr>
          <p:nvPr/>
        </p:nvCxnSpPr>
        <p:spPr>
          <a:xfrm>
            <a:off x="10172721" y="5425086"/>
            <a:ext cx="238126" cy="57726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847412" y="4665006"/>
            <a:ext cx="2739014" cy="493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592509" y="6722094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258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944675" y="6722094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72476" y="6741609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528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918325" y="6722094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582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434652" y="6736707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825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974282" y="6722094"/>
            <a:ext cx="952506" cy="533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86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852</a:t>
            </a:r>
          </a:p>
        </p:txBody>
      </p:sp>
    </p:spTree>
    <p:extLst>
      <p:ext uri="{BB962C8B-B14F-4D97-AF65-F5344CB8AC3E}">
        <p14:creationId xmlns:p14="http://schemas.microsoft.com/office/powerpoint/2010/main" val="423826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000"/>
                            </p:stCondLst>
                            <p:childTnLst>
                              <p:par>
                                <p:cTn id="1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0" grpId="0"/>
      <p:bldP spid="11" grpId="0"/>
      <p:bldP spid="12" grpId="0"/>
      <p:bldP spid="13" grpId="0" animBg="1"/>
      <p:bldP spid="14" grpId="0" animBg="1"/>
      <p:bldP spid="15" grpId="0" animBg="1"/>
      <p:bldP spid="22" grpId="0"/>
      <p:bldP spid="23" grpId="0" animBg="1"/>
      <p:bldP spid="24" grpId="0" animBg="1"/>
      <p:bldP spid="25" grpId="0" animBg="1"/>
      <p:bldP spid="26" grpId="0" animBg="1"/>
      <p:bldP spid="36" grpId="0" animBg="1"/>
      <p:bldP spid="37" grpId="0" animBg="1"/>
      <p:bldP spid="39" grpId="0" animBg="1"/>
      <p:bldP spid="40" grpId="0" animBg="1"/>
      <p:bldP spid="53" grpId="0" animBg="1"/>
      <p:bldP spid="58" grpId="0" animBg="1"/>
      <p:bldP spid="59" grpId="0" animBg="1"/>
      <p:bldP spid="60" grpId="0" animBg="1"/>
      <p:bldP spid="67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Куб 8"/>
          <p:cNvGrpSpPr>
            <a:grpSpLocks/>
          </p:cNvGrpSpPr>
          <p:nvPr/>
        </p:nvGrpSpPr>
        <p:grpSpPr bwMode="auto">
          <a:xfrm>
            <a:off x="2751240" y="1755036"/>
            <a:ext cx="1954667" cy="1660678"/>
            <a:chOff x="580" y="311"/>
            <a:chExt cx="1117" cy="949"/>
          </a:xfrm>
        </p:grpSpPr>
        <p:pic>
          <p:nvPicPr>
            <p:cNvPr id="23614" name="Куб 8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" y="311"/>
              <a:ext cx="1117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 rot="421198">
              <a:off x="926" y="553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m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55" name="Куб 24"/>
          <p:cNvGrpSpPr>
            <a:grpSpLocks/>
          </p:cNvGrpSpPr>
          <p:nvPr/>
        </p:nvGrpSpPr>
        <p:grpSpPr bwMode="auto">
          <a:xfrm>
            <a:off x="3736266" y="1109246"/>
            <a:ext cx="1660678" cy="1457688"/>
            <a:chOff x="1125" y="430"/>
            <a:chExt cx="949" cy="833"/>
          </a:xfrm>
        </p:grpSpPr>
        <p:pic>
          <p:nvPicPr>
            <p:cNvPr id="23612" name="Куб 2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" y="430"/>
              <a:ext cx="949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1350" y="652"/>
              <a:ext cx="472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b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8" name="Куб 7"/>
          <p:cNvSpPr/>
          <p:nvPr/>
        </p:nvSpPr>
        <p:spPr>
          <a:xfrm rot="20773083">
            <a:off x="2686456" y="1323599"/>
            <a:ext cx="1102460" cy="1102460"/>
          </a:xfrm>
          <a:prstGeom prst="cub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14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grpSp>
        <p:nvGrpSpPr>
          <p:cNvPr id="23561" name="Куб 9"/>
          <p:cNvGrpSpPr>
            <a:grpSpLocks/>
          </p:cNvGrpSpPr>
          <p:nvPr/>
        </p:nvGrpSpPr>
        <p:grpSpPr bwMode="auto">
          <a:xfrm>
            <a:off x="4406078" y="1112995"/>
            <a:ext cx="1954665" cy="1793672"/>
            <a:chOff x="1475" y="369"/>
            <a:chExt cx="1117" cy="1025"/>
          </a:xfrm>
        </p:grpSpPr>
        <p:pic>
          <p:nvPicPr>
            <p:cNvPr id="23610" name="Куб 9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" y="369"/>
              <a:ext cx="1117" cy="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 rot="20773083">
              <a:off x="1797" y="690"/>
              <a:ext cx="472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i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62" name="Куб 10"/>
          <p:cNvGrpSpPr>
            <a:grpSpLocks/>
          </p:cNvGrpSpPr>
          <p:nvPr/>
        </p:nvGrpSpPr>
        <p:grpSpPr bwMode="auto">
          <a:xfrm>
            <a:off x="5178582" y="1796867"/>
            <a:ext cx="1727176" cy="1532934"/>
            <a:chOff x="1974" y="376"/>
            <a:chExt cx="987" cy="876"/>
          </a:xfrm>
        </p:grpSpPr>
        <p:pic>
          <p:nvPicPr>
            <p:cNvPr id="23608" name="Куб 10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4" y="376"/>
              <a:ext cx="987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6" name="Text Box 18"/>
            <p:cNvSpPr txBox="1">
              <a:spLocks noChangeArrowheads="1"/>
            </p:cNvSpPr>
            <p:nvPr/>
          </p:nvSpPr>
          <p:spPr bwMode="auto">
            <a:xfrm rot="169430">
              <a:off x="2216" y="619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n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63" name="Куб 11"/>
          <p:cNvGrpSpPr>
            <a:grpSpLocks/>
          </p:cNvGrpSpPr>
          <p:nvPr/>
        </p:nvGrpSpPr>
        <p:grpSpPr bwMode="auto">
          <a:xfrm>
            <a:off x="5941171" y="1068999"/>
            <a:ext cx="1786673" cy="1646679"/>
            <a:chOff x="2385" y="407"/>
            <a:chExt cx="1021" cy="941"/>
          </a:xfrm>
        </p:grpSpPr>
        <p:pic>
          <p:nvPicPr>
            <p:cNvPr id="23606" name="Куб 11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5" y="407"/>
              <a:ext cx="1021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9" name="Text Box 21"/>
            <p:cNvSpPr txBox="1">
              <a:spLocks noChangeArrowheads="1"/>
            </p:cNvSpPr>
            <p:nvPr/>
          </p:nvSpPr>
          <p:spPr bwMode="auto">
            <a:xfrm rot="458798">
              <a:off x="2639" y="680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a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pic>
        <p:nvPicPr>
          <p:cNvPr id="23564" name="Куб 12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888" y="967503"/>
            <a:ext cx="1760424" cy="171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65" name="Куб 13"/>
          <p:cNvGrpSpPr>
            <a:grpSpLocks/>
          </p:cNvGrpSpPr>
          <p:nvPr/>
        </p:nvGrpSpPr>
        <p:grpSpPr bwMode="auto">
          <a:xfrm>
            <a:off x="7392499" y="1707829"/>
            <a:ext cx="1658929" cy="1457688"/>
            <a:chOff x="3241" y="430"/>
            <a:chExt cx="948" cy="833"/>
          </a:xfrm>
        </p:grpSpPr>
        <p:pic>
          <p:nvPicPr>
            <p:cNvPr id="23604" name="Куб 13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1" y="430"/>
              <a:ext cx="948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3465" y="652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614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о</a:t>
              </a:r>
            </a:p>
          </p:txBody>
        </p:sp>
      </p:grpSp>
      <p:grpSp>
        <p:nvGrpSpPr>
          <p:cNvPr id="23566" name="Куб 14"/>
          <p:cNvGrpSpPr>
            <a:grpSpLocks/>
          </p:cNvGrpSpPr>
          <p:nvPr/>
        </p:nvGrpSpPr>
        <p:grpSpPr bwMode="auto">
          <a:xfrm>
            <a:off x="8130326" y="827509"/>
            <a:ext cx="1821672" cy="1651929"/>
            <a:chOff x="3636" y="269"/>
            <a:chExt cx="1041" cy="944"/>
          </a:xfrm>
        </p:grpSpPr>
        <p:pic>
          <p:nvPicPr>
            <p:cNvPr id="23602" name="Куб 14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6" y="269"/>
              <a:ext cx="1041" cy="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 rot="457481">
              <a:off x="3899" y="545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r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67" name="Куб 15"/>
          <p:cNvGrpSpPr>
            <a:grpSpLocks/>
          </p:cNvGrpSpPr>
          <p:nvPr/>
        </p:nvGrpSpPr>
        <p:grpSpPr bwMode="auto">
          <a:xfrm>
            <a:off x="8695825" y="1233328"/>
            <a:ext cx="1954667" cy="1795423"/>
            <a:chOff x="3994" y="280"/>
            <a:chExt cx="1117" cy="1026"/>
          </a:xfrm>
        </p:grpSpPr>
        <p:pic>
          <p:nvPicPr>
            <p:cNvPr id="23600" name="Куб 15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4" y="280"/>
              <a:ext cx="111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 rot="20773083">
              <a:off x="4317" y="600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i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68" name="Куб 16"/>
          <p:cNvGrpSpPr>
            <a:grpSpLocks/>
          </p:cNvGrpSpPr>
          <p:nvPr/>
        </p:nvGrpSpPr>
        <p:grpSpPr bwMode="auto">
          <a:xfrm>
            <a:off x="9637012" y="1054999"/>
            <a:ext cx="1833921" cy="1700927"/>
            <a:chOff x="4497" y="399"/>
            <a:chExt cx="1048" cy="972"/>
          </a:xfrm>
        </p:grpSpPr>
        <p:pic>
          <p:nvPicPr>
            <p:cNvPr id="23598" name="Куб 16"/>
            <p:cNvPicPr>
              <a:picLocks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7" y="399"/>
              <a:ext cx="1048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 rot="595265">
              <a:off x="4762" y="68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614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k</a:t>
              </a:r>
              <a:endParaRPr lang="ru-RU" altLang="ru-RU" sz="6614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569" name="Куб 17"/>
          <p:cNvGrpSpPr>
            <a:grpSpLocks/>
          </p:cNvGrpSpPr>
          <p:nvPr/>
        </p:nvGrpSpPr>
        <p:grpSpPr bwMode="auto">
          <a:xfrm>
            <a:off x="10388435" y="1792044"/>
            <a:ext cx="1900418" cy="1781423"/>
            <a:chOff x="4908" y="238"/>
            <a:chExt cx="1086" cy="1018"/>
          </a:xfrm>
        </p:grpSpPr>
        <p:pic>
          <p:nvPicPr>
            <p:cNvPr id="23596" name="Куб 17"/>
            <p:cNvPicPr>
              <a:picLocks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" y="238"/>
              <a:ext cx="1086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 rot="20773083">
              <a:off x="5217" y="555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614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а</a:t>
              </a:r>
            </a:p>
          </p:txBody>
        </p:sp>
      </p:grpSp>
      <p:grpSp>
        <p:nvGrpSpPr>
          <p:cNvPr id="23570" name="Куб 6"/>
          <p:cNvGrpSpPr>
            <a:grpSpLocks/>
          </p:cNvGrpSpPr>
          <p:nvPr/>
        </p:nvGrpSpPr>
        <p:grpSpPr bwMode="auto">
          <a:xfrm>
            <a:off x="1255432" y="1653474"/>
            <a:ext cx="1853171" cy="1720177"/>
            <a:chOff x="-230" y="35"/>
            <a:chExt cx="1059" cy="983"/>
          </a:xfrm>
        </p:grpSpPr>
        <p:pic>
          <p:nvPicPr>
            <p:cNvPr id="23594" name="Куб 6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0" y="35"/>
              <a:ext cx="1059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8" name="Text Box 40"/>
            <p:cNvSpPr txBox="1">
              <a:spLocks noChangeArrowheads="1"/>
            </p:cNvSpPr>
            <p:nvPr/>
          </p:nvSpPr>
          <p:spPr bwMode="auto">
            <a:xfrm rot="655611">
              <a:off x="14" y="29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614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к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0" y="0"/>
            <a:ext cx="13439775" cy="1187549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77591" y="183237"/>
            <a:ext cx="10256334" cy="7793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ln w="11430"/>
                <a:solidFill>
                  <a:schemeClr val="bg1"/>
                </a:solidFill>
              </a:rPr>
              <a:t>Mustaqil</a:t>
            </a:r>
            <a:r>
              <a:rPr lang="en-US" sz="4800" b="1" dirty="0">
                <a:ln w="11430"/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ln w="11430"/>
                <a:solidFill>
                  <a:schemeClr val="bg1"/>
                </a:solidFill>
              </a:rPr>
              <a:t>bajarish</a:t>
            </a:r>
            <a:r>
              <a:rPr lang="en-US" sz="4800" b="1" dirty="0">
                <a:ln w="11430"/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ln w="11430"/>
                <a:solidFill>
                  <a:schemeClr val="bg1"/>
                </a:solidFill>
              </a:rPr>
              <a:t>uchun</a:t>
            </a:r>
            <a:r>
              <a:rPr lang="en-US" sz="4800" b="1" dirty="0">
                <a:ln w="11430"/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ln w="11430"/>
                <a:solidFill>
                  <a:schemeClr val="bg1"/>
                </a:solidFill>
              </a:rPr>
              <a:t>topshiriq</a:t>
            </a:r>
            <a:r>
              <a:rPr lang="en-US" sz="4800" b="1" dirty="0">
                <a:ln w="11430"/>
                <a:solidFill>
                  <a:srgbClr val="0000CC"/>
                </a:solidFill>
              </a:rPr>
              <a:t>:</a:t>
            </a:r>
            <a:endParaRPr lang="ru-RU" sz="4800" b="1" dirty="0">
              <a:ln w="11430"/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450" y="3171429"/>
            <a:ext cx="13272615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Xadichaning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maktabgacha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buvisini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Xadicha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buvisini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9241" y="4817860"/>
            <a:ext cx="10842598" cy="89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5,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7, 9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takrorsiz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9241" y="5711694"/>
            <a:ext cx="12787141" cy="129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5, 7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>
                <a:solidFill>
                  <a:srgbClr val="C00000"/>
                </a:solidFill>
              </a:rPr>
              <a:t>variantlar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daraxtini</a:t>
            </a:r>
            <a:r>
              <a:rPr lang="en-US" sz="2800" dirty="0">
                <a:solidFill>
                  <a:srgbClr val="0000CC"/>
                </a:solidFill>
              </a:rPr>
              <a:t>)</a:t>
            </a:r>
            <a:r>
              <a:rPr 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0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31255" y="1588891"/>
            <a:ext cx="11250223" cy="4796544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Kombinatorikaga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XVII – XVIII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Kombinatorikaning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ko‘phadlilar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ehtimollar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talabi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yaratilishi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sohalarda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texnikada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iqtisodiyotda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…?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…?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izlanadi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C:\Users\комп\Pictures\i (2).jpg"/>
          <p:cNvPicPr>
            <a:picLocks noChangeAspect="1" noChangeArrowheads="1"/>
          </p:cNvPicPr>
          <p:nvPr/>
        </p:nvPicPr>
        <p:blipFill>
          <a:blip r:embed="rId2" cstate="print"/>
          <a:srcRect l="9431" r="9570"/>
          <a:stretch>
            <a:fillRect/>
          </a:stretch>
        </p:blipFill>
        <p:spPr bwMode="auto">
          <a:xfrm>
            <a:off x="11040367" y="5508029"/>
            <a:ext cx="1547262" cy="146678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13439775" cy="1259557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4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79527" y="2983857"/>
            <a:ext cx="7992888" cy="3698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527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227" y="1651631"/>
            <a:ext cx="11881320" cy="660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68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</a:t>
            </a:r>
            <a:r>
              <a:rPr lang="en-US" sz="3968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68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968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68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968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68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metodlari</a:t>
            </a:r>
            <a:r>
              <a:rPr lang="ru-RU" sz="3968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396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 descr="C:\Users\комп\Pictures\i (2).jpg"/>
          <p:cNvPicPr>
            <a:picLocks noChangeAspect="1" noChangeArrowheads="1"/>
          </p:cNvPicPr>
          <p:nvPr/>
        </p:nvPicPr>
        <p:blipFill>
          <a:blip r:embed="rId2" cstate="print"/>
          <a:srcRect l="9431" r="9570"/>
          <a:stretch>
            <a:fillRect/>
          </a:stretch>
        </p:blipFill>
        <p:spPr bwMode="auto">
          <a:xfrm rot="20610269">
            <a:off x="868956" y="3491770"/>
            <a:ext cx="2413876" cy="188494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13439775" cy="1259557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8040">
            <a:off x="9604116" y="3045902"/>
            <a:ext cx="3144923" cy="232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10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7045" y="1983340"/>
            <a:ext cx="9445683" cy="1328768"/>
          </a:xfrm>
        </p:spPr>
        <p:txBody>
          <a:bodyPr>
            <a:noAutofit/>
          </a:bodyPr>
          <a:lstStyle/>
          <a:p>
            <a:pPr indent="629964">
              <a:buNone/>
            </a:pPr>
            <a:r>
              <a:rPr lang="ru-RU" sz="3748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74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1, 4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374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3748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748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748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takrorsiz</a:t>
            </a:r>
            <a:r>
              <a:rPr lang="ru-RU" sz="3748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592362" y="5367347"/>
            <a:ext cx="1350942" cy="134919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>
                <a:solidFill>
                  <a:srgbClr val="000099"/>
                </a:solidFill>
              </a:rPr>
              <a:t>9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249950" y="5367346"/>
            <a:ext cx="1350942" cy="134919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 dirty="0">
                <a:solidFill>
                  <a:srgbClr val="000099"/>
                </a:solidFill>
              </a:rPr>
              <a:t>6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8069270" y="5358246"/>
            <a:ext cx="1350942" cy="134919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 dirty="0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449879" y="3839369"/>
            <a:ext cx="1984387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 smtClean="0">
                <a:solidFill>
                  <a:schemeClr val="tx1"/>
                </a:solidFill>
              </a:rPr>
              <a:t>To‘g‘ri</a:t>
            </a:r>
            <a:r>
              <a:rPr lang="ru-RU" sz="3527" b="1" dirty="0" smtClean="0">
                <a:solidFill>
                  <a:schemeClr val="tx1"/>
                </a:solidFill>
              </a:rPr>
              <a:t>!</a:t>
            </a:r>
            <a:endParaRPr lang="ru-RU" sz="3527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95460" y="3839369"/>
            <a:ext cx="2895687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>
                <a:solidFill>
                  <a:schemeClr val="tx1"/>
                </a:solidFill>
              </a:rPr>
              <a:t>O‘ylab</a:t>
            </a:r>
            <a:r>
              <a:rPr lang="en-US" sz="3527" b="1" dirty="0">
                <a:solidFill>
                  <a:schemeClr val="tx1"/>
                </a:solidFill>
              </a:rPr>
              <a:t> </a:t>
            </a:r>
            <a:r>
              <a:rPr lang="en-US" sz="3527" b="1" dirty="0" err="1">
                <a:solidFill>
                  <a:schemeClr val="tx1"/>
                </a:solidFill>
              </a:rPr>
              <a:t>ko‘ring</a:t>
            </a:r>
            <a:r>
              <a:rPr lang="ru-RU" sz="3527" b="1" dirty="0" smtClean="0">
                <a:solidFill>
                  <a:schemeClr val="tx1"/>
                </a:solidFill>
              </a:rPr>
              <a:t>!</a:t>
            </a:r>
            <a:endParaRPr lang="ru-RU" sz="3527" b="1" dirty="0">
              <a:solidFill>
                <a:schemeClr val="tx1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7972369" y="3791497"/>
            <a:ext cx="2895687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>
                <a:solidFill>
                  <a:schemeClr val="tx1"/>
                </a:solidFill>
              </a:rPr>
              <a:t>O‘ylab</a:t>
            </a:r>
            <a:r>
              <a:rPr lang="en-US" sz="3527" b="1" dirty="0">
                <a:solidFill>
                  <a:schemeClr val="tx1"/>
                </a:solidFill>
              </a:rPr>
              <a:t> </a:t>
            </a:r>
            <a:r>
              <a:rPr lang="en-US" sz="3527" b="1" dirty="0" err="1">
                <a:solidFill>
                  <a:schemeClr val="tx1"/>
                </a:solidFill>
              </a:rPr>
              <a:t>ko‘ring</a:t>
            </a:r>
            <a:r>
              <a:rPr lang="ru-RU" sz="3527" b="1" dirty="0" smtClean="0">
                <a:solidFill>
                  <a:schemeClr val="tx1"/>
                </a:solidFill>
              </a:rPr>
              <a:t>!</a:t>
            </a:r>
            <a:endParaRPr lang="ru-RU" sz="3527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3439775" cy="1403573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0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9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8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9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8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19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9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61"/>
          <p:cNvSpPr>
            <a:spLocks noChangeArrowheads="1"/>
          </p:cNvSpPr>
          <p:nvPr/>
        </p:nvSpPr>
        <p:spPr bwMode="auto">
          <a:xfrm>
            <a:off x="7908086" y="3379104"/>
            <a:ext cx="1427939" cy="14296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680104" y="367484"/>
            <a:ext cx="10079567" cy="1701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748" i="1" dirty="0">
                <a:solidFill>
                  <a:srgbClr val="002060"/>
                </a:solidFill>
              </a:rPr>
              <a:t> </a:t>
            </a:r>
            <a:r>
              <a:rPr lang="ru-RU" sz="3748" dirty="0" smtClean="0">
                <a:solidFill>
                  <a:srgbClr val="002060"/>
                </a:solidFill>
              </a:rPr>
              <a:t>1</a:t>
            </a:r>
            <a:r>
              <a:rPr lang="ru-RU" sz="3748" dirty="0">
                <a:solidFill>
                  <a:srgbClr val="002060"/>
                </a:solidFill>
              </a:rPr>
              <a:t>, 4 </a:t>
            </a:r>
            <a:r>
              <a:rPr lang="en-US" sz="3748" dirty="0" err="1" smtClean="0">
                <a:solidFill>
                  <a:srgbClr val="002060"/>
                </a:solidFill>
              </a:rPr>
              <a:t>va</a:t>
            </a:r>
            <a:r>
              <a:rPr lang="ru-RU" sz="3748" dirty="0" smtClean="0">
                <a:solidFill>
                  <a:srgbClr val="002060"/>
                </a:solidFill>
              </a:rPr>
              <a:t> 7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raqamlaridan</a:t>
            </a:r>
            <a:r>
              <a:rPr lang="en-US" sz="3748" dirty="0" smtClean="0">
                <a:solidFill>
                  <a:srgbClr val="002060"/>
                </a:solidFill>
              </a:rPr>
              <a:t>, </a:t>
            </a:r>
            <a:r>
              <a:rPr lang="en-US" sz="3748" dirty="0" err="1" smtClean="0">
                <a:solidFill>
                  <a:srgbClr val="002060"/>
                </a:solidFill>
              </a:rPr>
              <a:t>raqamlar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takrorlanishi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mumkin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bo‘lmasa</a:t>
            </a:r>
            <a:r>
              <a:rPr lang="en-US" sz="3748" dirty="0">
                <a:solidFill>
                  <a:srgbClr val="002060"/>
                </a:solidFill>
              </a:rPr>
              <a:t>,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nechta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ikki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xonali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sonlar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tuzish</a:t>
            </a:r>
            <a:r>
              <a:rPr lang="en-US" sz="3748" dirty="0" smtClean="0">
                <a:solidFill>
                  <a:srgbClr val="002060"/>
                </a:solidFill>
              </a:rPr>
              <a:t> </a:t>
            </a:r>
            <a:r>
              <a:rPr lang="en-US" sz="3748" dirty="0" err="1" smtClean="0">
                <a:solidFill>
                  <a:srgbClr val="002060"/>
                </a:solidFill>
              </a:rPr>
              <a:t>mumkin</a:t>
            </a:r>
            <a:r>
              <a:rPr lang="ru-RU" sz="3748" dirty="0" smtClean="0">
                <a:solidFill>
                  <a:srgbClr val="002060"/>
                </a:solidFill>
              </a:rPr>
              <a:t>? </a:t>
            </a:r>
            <a:endParaRPr lang="ru-RU" sz="3748" dirty="0">
              <a:solidFill>
                <a:srgbClr val="002060"/>
              </a:solidFill>
            </a:endParaRPr>
          </a:p>
        </p:txBody>
      </p:sp>
      <p:sp>
        <p:nvSpPr>
          <p:cNvPr id="3" name="Text Box 123"/>
          <p:cNvSpPr txBox="1">
            <a:spLocks noChangeArrowheads="1"/>
          </p:cNvSpPr>
          <p:nvPr/>
        </p:nvSpPr>
        <p:spPr bwMode="auto">
          <a:xfrm>
            <a:off x="1956592" y="2351898"/>
            <a:ext cx="3730840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86" b="1" dirty="0" err="1" smtClean="0">
                <a:solidFill>
                  <a:srgbClr val="002060"/>
                </a:solidFill>
              </a:rPr>
              <a:t>Birinchi</a:t>
            </a:r>
            <a:r>
              <a:rPr lang="en-US" sz="3086" b="1" dirty="0" smtClean="0">
                <a:solidFill>
                  <a:srgbClr val="002060"/>
                </a:solidFill>
              </a:rPr>
              <a:t> </a:t>
            </a:r>
            <a:r>
              <a:rPr lang="en-US" sz="3086" b="1" dirty="0" err="1" smtClean="0">
                <a:solidFill>
                  <a:srgbClr val="002060"/>
                </a:solidFill>
              </a:rPr>
              <a:t>raqam</a:t>
            </a:r>
            <a:r>
              <a:rPr lang="ru-RU" sz="2205" b="1" dirty="0" smtClean="0">
                <a:solidFill>
                  <a:srgbClr val="002060"/>
                </a:solidFill>
              </a:rPr>
              <a:t>  </a:t>
            </a:r>
            <a:r>
              <a:rPr lang="ru-RU" sz="3527" b="1" dirty="0" smtClean="0">
                <a:solidFill>
                  <a:srgbClr val="C00000"/>
                </a:solidFill>
              </a:rPr>
              <a:t>1</a:t>
            </a:r>
            <a:endParaRPr lang="ru-RU" sz="3527" b="1" dirty="0">
              <a:solidFill>
                <a:srgbClr val="C00000"/>
              </a:solidFill>
            </a:endParaRPr>
          </a:p>
        </p:txBody>
      </p:sp>
      <p:sp>
        <p:nvSpPr>
          <p:cNvPr id="4" name="Text Box 124"/>
          <p:cNvSpPr txBox="1">
            <a:spLocks noChangeArrowheads="1"/>
          </p:cNvSpPr>
          <p:nvPr/>
        </p:nvSpPr>
        <p:spPr bwMode="auto">
          <a:xfrm>
            <a:off x="1956592" y="3939081"/>
            <a:ext cx="3492850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86" b="1" dirty="0" err="1" smtClean="0">
                <a:solidFill>
                  <a:srgbClr val="002060"/>
                </a:solidFill>
              </a:rPr>
              <a:t>Birinchi</a:t>
            </a:r>
            <a:r>
              <a:rPr lang="en-US" sz="3086" b="1" dirty="0" smtClean="0">
                <a:solidFill>
                  <a:srgbClr val="002060"/>
                </a:solidFill>
              </a:rPr>
              <a:t> </a:t>
            </a:r>
            <a:r>
              <a:rPr lang="en-US" sz="3086" b="1" dirty="0" err="1" smtClean="0">
                <a:solidFill>
                  <a:srgbClr val="002060"/>
                </a:solidFill>
              </a:rPr>
              <a:t>raqam</a:t>
            </a:r>
            <a:r>
              <a:rPr lang="ru-RU" sz="2205" b="1" dirty="0" smtClean="0">
                <a:solidFill>
                  <a:srgbClr val="002060"/>
                </a:solidFill>
              </a:rPr>
              <a:t> </a:t>
            </a:r>
            <a:r>
              <a:rPr lang="ru-RU" sz="2205" b="1" dirty="0" smtClean="0">
                <a:solidFill>
                  <a:srgbClr val="FFFF00"/>
                </a:solidFill>
              </a:rPr>
              <a:t> </a:t>
            </a:r>
            <a:r>
              <a:rPr lang="en-US" sz="2205" b="1" dirty="0" smtClean="0">
                <a:solidFill>
                  <a:srgbClr val="FFFF00"/>
                </a:solidFill>
              </a:rPr>
              <a:t> </a:t>
            </a:r>
            <a:r>
              <a:rPr lang="ru-RU" sz="3527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C00000"/>
                </a:solidFill>
              </a:rPr>
              <a:t>4</a:t>
            </a:r>
            <a:endParaRPr lang="ru-RU" sz="3527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" name="Text Box 125"/>
          <p:cNvSpPr txBox="1">
            <a:spLocks noChangeArrowheads="1"/>
          </p:cNvSpPr>
          <p:nvPr/>
        </p:nvSpPr>
        <p:spPr bwMode="auto">
          <a:xfrm>
            <a:off x="1989215" y="5370367"/>
            <a:ext cx="3968829" cy="597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86" b="1" dirty="0" err="1" smtClean="0">
                <a:solidFill>
                  <a:srgbClr val="002060"/>
                </a:solidFill>
              </a:rPr>
              <a:t>Birinchi</a:t>
            </a:r>
            <a:r>
              <a:rPr lang="en-US" sz="3086" b="1" dirty="0" smtClean="0">
                <a:solidFill>
                  <a:srgbClr val="002060"/>
                </a:solidFill>
              </a:rPr>
              <a:t> </a:t>
            </a:r>
            <a:r>
              <a:rPr lang="en-US" sz="3086" b="1" dirty="0" err="1" smtClean="0">
                <a:solidFill>
                  <a:srgbClr val="002060"/>
                </a:solidFill>
              </a:rPr>
              <a:t>raqam</a:t>
            </a:r>
            <a:r>
              <a:rPr lang="ru-RU" sz="2205" b="1" dirty="0" smtClean="0">
                <a:solidFill>
                  <a:srgbClr val="002060"/>
                </a:solidFill>
              </a:rPr>
              <a:t>  </a:t>
            </a:r>
            <a:r>
              <a:rPr lang="en-US" sz="2205" b="1" dirty="0" smtClean="0">
                <a:solidFill>
                  <a:srgbClr val="002060"/>
                </a:solidFill>
              </a:rPr>
              <a:t> </a:t>
            </a:r>
            <a:r>
              <a:rPr lang="ru-RU" sz="3527" b="1" dirty="0" smtClean="0">
                <a:solidFill>
                  <a:srgbClr val="C00000"/>
                </a:solidFill>
              </a:rPr>
              <a:t>7</a:t>
            </a:r>
            <a:endParaRPr lang="ru-RU" sz="3527" b="1" dirty="0">
              <a:solidFill>
                <a:srgbClr val="C00000"/>
              </a:solidFill>
            </a:endParaRPr>
          </a:p>
        </p:txBody>
      </p:sp>
      <p:sp>
        <p:nvSpPr>
          <p:cNvPr id="8" name="Rectangle 135"/>
          <p:cNvSpPr>
            <a:spLocks noChangeArrowheads="1"/>
          </p:cNvSpPr>
          <p:nvPr/>
        </p:nvSpPr>
        <p:spPr bwMode="auto">
          <a:xfrm>
            <a:off x="7908086" y="4810543"/>
            <a:ext cx="1427939" cy="1427939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Rectangle 158"/>
          <p:cNvSpPr>
            <a:spLocks noChangeArrowheads="1"/>
          </p:cNvSpPr>
          <p:nvPr/>
        </p:nvSpPr>
        <p:spPr bwMode="auto">
          <a:xfrm>
            <a:off x="7909836" y="1954666"/>
            <a:ext cx="1427939" cy="142793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9339525" y="1952915"/>
            <a:ext cx="1427939" cy="142793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Rectangle 161"/>
          <p:cNvSpPr>
            <a:spLocks noChangeArrowheads="1"/>
          </p:cNvSpPr>
          <p:nvPr/>
        </p:nvSpPr>
        <p:spPr bwMode="auto">
          <a:xfrm>
            <a:off x="9339525" y="3382605"/>
            <a:ext cx="1427939" cy="14296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Rectangle 162"/>
          <p:cNvSpPr>
            <a:spLocks noChangeArrowheads="1"/>
          </p:cNvSpPr>
          <p:nvPr/>
        </p:nvSpPr>
        <p:spPr bwMode="auto">
          <a:xfrm>
            <a:off x="9356436" y="4810543"/>
            <a:ext cx="1427939" cy="1427939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Text Box 139"/>
          <p:cNvSpPr txBox="1">
            <a:spLocks noChangeArrowheads="1"/>
          </p:cNvSpPr>
          <p:nvPr/>
        </p:nvSpPr>
        <p:spPr bwMode="auto">
          <a:xfrm>
            <a:off x="8069079" y="2351898"/>
            <a:ext cx="1111202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 dirty="0" smtClean="0"/>
              <a:t>14</a:t>
            </a:r>
            <a:endParaRPr lang="ru-RU" sz="4850" b="1" dirty="0"/>
          </a:p>
        </p:txBody>
      </p:sp>
      <p:sp>
        <p:nvSpPr>
          <p:cNvPr id="17" name="Text Box 140"/>
          <p:cNvSpPr txBox="1">
            <a:spLocks noChangeArrowheads="1"/>
          </p:cNvSpPr>
          <p:nvPr/>
        </p:nvSpPr>
        <p:spPr bwMode="auto">
          <a:xfrm>
            <a:off x="9498768" y="2351898"/>
            <a:ext cx="1111203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/>
              <a:t>17</a:t>
            </a:r>
          </a:p>
        </p:txBody>
      </p:sp>
      <p:sp>
        <p:nvSpPr>
          <p:cNvPr id="19" name="Text Box 142"/>
          <p:cNvSpPr txBox="1">
            <a:spLocks noChangeArrowheads="1"/>
          </p:cNvSpPr>
          <p:nvPr/>
        </p:nvSpPr>
        <p:spPr bwMode="auto">
          <a:xfrm>
            <a:off x="8147826" y="3779837"/>
            <a:ext cx="951959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 dirty="0" smtClean="0">
                <a:solidFill>
                  <a:schemeClr val="tx2"/>
                </a:solidFill>
              </a:rPr>
              <a:t>4</a:t>
            </a:r>
            <a:r>
              <a:rPr lang="en-US" sz="4850" b="1" dirty="0" smtClean="0">
                <a:solidFill>
                  <a:schemeClr val="tx2"/>
                </a:solidFill>
              </a:rPr>
              <a:t>1</a:t>
            </a:r>
            <a:endParaRPr lang="ru-RU" sz="4850" b="1" dirty="0">
              <a:solidFill>
                <a:schemeClr val="tx2"/>
              </a:solidFill>
            </a:endParaRPr>
          </a:p>
        </p:txBody>
      </p:sp>
      <p:sp>
        <p:nvSpPr>
          <p:cNvPr id="20" name="Text Box 143"/>
          <p:cNvSpPr txBox="1">
            <a:spLocks noChangeArrowheads="1"/>
          </p:cNvSpPr>
          <p:nvPr/>
        </p:nvSpPr>
        <p:spPr bwMode="auto">
          <a:xfrm>
            <a:off x="9577515" y="3779837"/>
            <a:ext cx="951959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 dirty="0">
                <a:solidFill>
                  <a:schemeClr val="tx2"/>
                </a:solidFill>
              </a:rPr>
              <a:t>47</a:t>
            </a:r>
          </a:p>
        </p:txBody>
      </p:sp>
      <p:sp>
        <p:nvSpPr>
          <p:cNvPr id="21" name="Text Box 144"/>
          <p:cNvSpPr txBox="1">
            <a:spLocks noChangeArrowheads="1"/>
          </p:cNvSpPr>
          <p:nvPr/>
        </p:nvSpPr>
        <p:spPr bwMode="auto">
          <a:xfrm>
            <a:off x="6641142" y="5207776"/>
            <a:ext cx="1030705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>
                <a:solidFill>
                  <a:schemeClr val="bg1"/>
                </a:solidFill>
              </a:rPr>
              <a:t>71</a:t>
            </a:r>
          </a:p>
        </p:txBody>
      </p:sp>
      <p:sp>
        <p:nvSpPr>
          <p:cNvPr id="22" name="Text Box 145"/>
          <p:cNvSpPr txBox="1">
            <a:spLocks noChangeArrowheads="1"/>
          </p:cNvSpPr>
          <p:nvPr/>
        </p:nvSpPr>
        <p:spPr bwMode="auto">
          <a:xfrm>
            <a:off x="8228322" y="5207775"/>
            <a:ext cx="951959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50" b="1" dirty="0" smtClean="0">
                <a:solidFill>
                  <a:schemeClr val="bg1"/>
                </a:solidFill>
              </a:rPr>
              <a:t>7</a:t>
            </a:r>
            <a:r>
              <a:rPr lang="en-US" sz="4850" b="1" dirty="0" smtClean="0">
                <a:solidFill>
                  <a:schemeClr val="bg1"/>
                </a:solidFill>
              </a:rPr>
              <a:t>1</a:t>
            </a:r>
            <a:endParaRPr lang="ru-RU" sz="4850" b="1" dirty="0">
              <a:solidFill>
                <a:schemeClr val="bg1"/>
              </a:solidFill>
            </a:endParaRPr>
          </a:p>
        </p:txBody>
      </p:sp>
      <p:sp>
        <p:nvSpPr>
          <p:cNvPr id="23" name="Text Box 146"/>
          <p:cNvSpPr txBox="1">
            <a:spLocks noChangeArrowheads="1"/>
          </p:cNvSpPr>
          <p:nvPr/>
        </p:nvSpPr>
        <p:spPr bwMode="auto">
          <a:xfrm>
            <a:off x="9498768" y="5207776"/>
            <a:ext cx="1111203" cy="78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50" b="1" dirty="0" smtClean="0">
                <a:solidFill>
                  <a:schemeClr val="bg1"/>
                </a:solidFill>
              </a:rPr>
              <a:t>7</a:t>
            </a:r>
            <a:r>
              <a:rPr lang="en-US" sz="4850" b="1" dirty="0" smtClean="0">
                <a:solidFill>
                  <a:schemeClr val="bg1"/>
                </a:solidFill>
              </a:rPr>
              <a:t>4</a:t>
            </a:r>
            <a:endParaRPr lang="ru-RU" sz="48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97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" grpId="0"/>
      <p:bldP spid="4" grpId="0"/>
      <p:bldP spid="5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83383" y="1600704"/>
            <a:ext cx="8399639" cy="1111257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alt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0,1,2,4,5,9</a:t>
            </a:r>
            <a:r>
              <a:rPr lang="en-US" alt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>
              <a:buNone/>
            </a:pPr>
            <a:endParaRPr lang="ru-RU" sz="3527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49879" y="4891040"/>
            <a:ext cx="1350942" cy="134919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 dirty="0">
                <a:solidFill>
                  <a:srgbClr val="000099"/>
                </a:solidFill>
              </a:rPr>
              <a:t>15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354194" y="4891040"/>
            <a:ext cx="1350942" cy="134919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 dirty="0">
                <a:solidFill>
                  <a:srgbClr val="000099"/>
                </a:solidFill>
              </a:rPr>
              <a:t>10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8386772" y="4897165"/>
            <a:ext cx="1350942" cy="134919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6614" b="1" dirty="0">
                <a:solidFill>
                  <a:srgbClr val="000099"/>
                </a:solidFill>
              </a:rPr>
              <a:t>20</a:t>
            </a: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767381" y="3382960"/>
            <a:ext cx="1984387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To‘gri</a:t>
            </a:r>
            <a:r>
              <a:rPr lang="ru-RU" sz="3527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52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316065" y="3303584"/>
            <a:ext cx="2895687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527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27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ru-RU" sz="3527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52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8399316" y="3382960"/>
            <a:ext cx="2924349" cy="912818"/>
          </a:xfrm>
          <a:prstGeom prst="wedgeRoundRectCallout">
            <a:avLst>
              <a:gd name="adj1" fmla="val -41035"/>
              <a:gd name="adj2" fmla="val 13395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27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52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27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ru-RU" sz="3527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52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13439775" cy="1403573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8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48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8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3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8947413" y="4453170"/>
            <a:ext cx="3883240" cy="74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ru-RU" sz="3086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:15 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endParaRPr lang="ru-RU" altLang="ru-RU" sz="4400" b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27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320376"/>
              </p:ext>
            </p:extLst>
          </p:nvPr>
        </p:nvGraphicFramePr>
        <p:xfrm>
          <a:off x="2901639" y="2700029"/>
          <a:ext cx="4777420" cy="4318388"/>
        </p:xfrm>
        <a:graphic>
          <a:graphicData uri="http://schemas.openxmlformats.org/drawingml/2006/table">
            <a:tbl>
              <a:tblPr/>
              <a:tblGrid>
                <a:gridCol w="1593559"/>
                <a:gridCol w="1590300"/>
                <a:gridCol w="1593561"/>
              </a:tblGrid>
              <a:tr h="862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3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9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3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3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1" name="Text Box 69"/>
          <p:cNvSpPr txBox="1">
            <a:spLocks noChangeArrowheads="1"/>
          </p:cNvSpPr>
          <p:nvPr/>
        </p:nvSpPr>
        <p:spPr bwMode="auto">
          <a:xfrm>
            <a:off x="3878116" y="3070828"/>
            <a:ext cx="458480" cy="37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ru-RU" altLang="ru-RU" sz="1984">
              <a:latin typeface="Arial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2128469" y="2845527"/>
            <a:ext cx="397232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2111375" y="3652641"/>
            <a:ext cx="300988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2127984" y="4493087"/>
            <a:ext cx="316737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2130845" y="5327343"/>
            <a:ext cx="397233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2128468" y="6278005"/>
            <a:ext cx="397233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3503400" y="1979637"/>
            <a:ext cx="475980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latin typeface="Arial" charset="0"/>
              </a:rPr>
              <a:t>0</a:t>
            </a:r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5231592" y="1979637"/>
            <a:ext cx="342985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latin typeface="Arial" charset="0"/>
              </a:rPr>
              <a:t>2</a:t>
            </a:r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6668421" y="1979637"/>
            <a:ext cx="31673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dirty="0">
                <a:latin typeface="Arial" charset="0"/>
              </a:rPr>
              <a:t>4</a:t>
            </a:r>
          </a:p>
        </p:txBody>
      </p:sp>
      <p:sp>
        <p:nvSpPr>
          <p:cNvPr id="15438" name="Text Box 78"/>
          <p:cNvSpPr txBox="1">
            <a:spLocks noChangeArrowheads="1"/>
          </p:cNvSpPr>
          <p:nvPr/>
        </p:nvSpPr>
        <p:spPr bwMode="auto">
          <a:xfrm>
            <a:off x="3344157" y="2977579"/>
            <a:ext cx="635223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ru-RU" altLang="ru-RU" b="1" dirty="0">
                <a:latin typeface="Arial" charset="0"/>
              </a:rPr>
              <a:t>0</a:t>
            </a:r>
          </a:p>
        </p:txBody>
      </p:sp>
      <p:sp>
        <p:nvSpPr>
          <p:cNvPr id="22571" name="Text Box 79"/>
          <p:cNvSpPr txBox="1">
            <a:spLocks noChangeArrowheads="1"/>
          </p:cNvSpPr>
          <p:nvPr/>
        </p:nvSpPr>
        <p:spPr bwMode="auto">
          <a:xfrm>
            <a:off x="5545794" y="3070828"/>
            <a:ext cx="397233" cy="37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ru-RU" altLang="ru-RU" sz="1984">
              <a:latin typeface="Arial" charset="0"/>
            </a:endParaRPr>
          </a:p>
        </p:txBody>
      </p:sp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6390182" y="2959268"/>
            <a:ext cx="810597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ru-RU" altLang="ru-RU" b="1" dirty="0">
                <a:latin typeface="Arial" charset="0"/>
              </a:rPr>
              <a:t>4</a:t>
            </a:r>
          </a:p>
        </p:txBody>
      </p:sp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4882691" y="2977578"/>
            <a:ext cx="970842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ru-RU" altLang="ru-RU" b="1" dirty="0">
                <a:latin typeface="Arial" charset="0"/>
              </a:rPr>
              <a:t>2</a:t>
            </a:r>
          </a:p>
        </p:txBody>
      </p:sp>
      <p:sp>
        <p:nvSpPr>
          <p:cNvPr id="15443" name="Text Box 83"/>
          <p:cNvSpPr txBox="1">
            <a:spLocks noChangeArrowheads="1"/>
          </p:cNvSpPr>
          <p:nvPr/>
        </p:nvSpPr>
        <p:spPr bwMode="auto">
          <a:xfrm>
            <a:off x="3384405" y="3816855"/>
            <a:ext cx="713969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ru-RU" altLang="ru-RU" b="1" dirty="0">
                <a:latin typeface="Arial" charset="0"/>
              </a:rPr>
              <a:t>0</a:t>
            </a:r>
          </a:p>
        </p:txBody>
      </p:sp>
      <p:sp>
        <p:nvSpPr>
          <p:cNvPr id="15445" name="Text Box 85"/>
          <p:cNvSpPr txBox="1">
            <a:spLocks noChangeArrowheads="1"/>
          </p:cNvSpPr>
          <p:nvPr/>
        </p:nvSpPr>
        <p:spPr bwMode="auto">
          <a:xfrm>
            <a:off x="4838637" y="3796296"/>
            <a:ext cx="1014896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ru-RU" altLang="ru-RU" b="1" dirty="0">
                <a:latin typeface="Arial" charset="0"/>
              </a:rPr>
              <a:t>2</a:t>
            </a:r>
          </a:p>
        </p:txBody>
      </p:sp>
      <p:sp>
        <p:nvSpPr>
          <p:cNvPr id="15446" name="Text Box 86"/>
          <p:cNvSpPr txBox="1">
            <a:spLocks noChangeArrowheads="1"/>
          </p:cNvSpPr>
          <p:nvPr/>
        </p:nvSpPr>
        <p:spPr bwMode="auto">
          <a:xfrm>
            <a:off x="6376732" y="3681271"/>
            <a:ext cx="983290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ru-RU" altLang="ru-RU" sz="3600" b="1" dirty="0">
                <a:latin typeface="Arial" charset="0"/>
              </a:rPr>
              <a:t>4</a:t>
            </a:r>
          </a:p>
        </p:txBody>
      </p:sp>
      <p:sp>
        <p:nvSpPr>
          <p:cNvPr id="15447" name="Text Box 87"/>
          <p:cNvSpPr txBox="1">
            <a:spLocks noChangeArrowheads="1"/>
          </p:cNvSpPr>
          <p:nvPr/>
        </p:nvSpPr>
        <p:spPr bwMode="auto">
          <a:xfrm>
            <a:off x="3344157" y="4562783"/>
            <a:ext cx="713969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4</a:t>
            </a:r>
            <a:r>
              <a:rPr lang="ru-RU" altLang="ru-RU" sz="3600" b="1" dirty="0">
                <a:latin typeface="Arial" charset="0"/>
              </a:rPr>
              <a:t>0</a:t>
            </a:r>
          </a:p>
        </p:txBody>
      </p:sp>
      <p:sp>
        <p:nvSpPr>
          <p:cNvPr id="15448" name="Text Box 88"/>
          <p:cNvSpPr txBox="1">
            <a:spLocks noChangeArrowheads="1"/>
          </p:cNvSpPr>
          <p:nvPr/>
        </p:nvSpPr>
        <p:spPr bwMode="auto">
          <a:xfrm>
            <a:off x="4829785" y="4611910"/>
            <a:ext cx="1323661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4</a:t>
            </a:r>
            <a:r>
              <a:rPr lang="ru-RU" altLang="ru-RU" sz="3600" b="1" dirty="0">
                <a:latin typeface="Arial" charset="0"/>
              </a:rPr>
              <a:t>2</a:t>
            </a:r>
          </a:p>
        </p:txBody>
      </p:sp>
      <p:sp>
        <p:nvSpPr>
          <p:cNvPr id="15449" name="Text Box 89"/>
          <p:cNvSpPr txBox="1">
            <a:spLocks noChangeArrowheads="1"/>
          </p:cNvSpPr>
          <p:nvPr/>
        </p:nvSpPr>
        <p:spPr bwMode="auto">
          <a:xfrm>
            <a:off x="6421382" y="4550347"/>
            <a:ext cx="1277233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4</a:t>
            </a:r>
            <a:r>
              <a:rPr lang="ru-RU" altLang="ru-RU" sz="3600" b="1" dirty="0">
                <a:latin typeface="Arial" charset="0"/>
              </a:rPr>
              <a:t>4</a:t>
            </a:r>
          </a:p>
        </p:txBody>
      </p:sp>
      <p:sp>
        <p:nvSpPr>
          <p:cNvPr id="15450" name="Text Box 90"/>
          <p:cNvSpPr txBox="1">
            <a:spLocks noChangeArrowheads="1"/>
          </p:cNvSpPr>
          <p:nvPr/>
        </p:nvSpPr>
        <p:spPr bwMode="auto">
          <a:xfrm>
            <a:off x="3366664" y="5366208"/>
            <a:ext cx="936209" cy="55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Arial" charset="0"/>
              </a:rPr>
              <a:t>5</a:t>
            </a:r>
            <a:r>
              <a:rPr lang="ru-RU" altLang="ru-RU" b="1" dirty="0">
                <a:latin typeface="Arial" charset="0"/>
              </a:rPr>
              <a:t>0</a:t>
            </a:r>
          </a:p>
        </p:txBody>
      </p:sp>
      <p:sp>
        <p:nvSpPr>
          <p:cNvPr id="15451" name="Text Box 91"/>
          <p:cNvSpPr txBox="1">
            <a:spLocks noChangeArrowheads="1"/>
          </p:cNvSpPr>
          <p:nvPr/>
        </p:nvSpPr>
        <p:spPr bwMode="auto">
          <a:xfrm>
            <a:off x="4829785" y="5333913"/>
            <a:ext cx="792716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5</a:t>
            </a:r>
            <a:r>
              <a:rPr lang="ru-RU" altLang="ru-RU" sz="3600" b="1" dirty="0">
                <a:latin typeface="Arial" charset="0"/>
              </a:rPr>
              <a:t>2</a:t>
            </a:r>
          </a:p>
        </p:txBody>
      </p:sp>
      <p:sp>
        <p:nvSpPr>
          <p:cNvPr id="15452" name="Text Box 92"/>
          <p:cNvSpPr txBox="1">
            <a:spLocks noChangeArrowheads="1"/>
          </p:cNvSpPr>
          <p:nvPr/>
        </p:nvSpPr>
        <p:spPr bwMode="auto">
          <a:xfrm>
            <a:off x="6462417" y="5333912"/>
            <a:ext cx="713969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5</a:t>
            </a:r>
            <a:r>
              <a:rPr lang="ru-RU" altLang="ru-RU" sz="3600" b="1" dirty="0">
                <a:latin typeface="Arial" charset="0"/>
              </a:rPr>
              <a:t>4</a:t>
            </a:r>
          </a:p>
        </p:txBody>
      </p:sp>
      <p:sp>
        <p:nvSpPr>
          <p:cNvPr id="15453" name="Text Box 93"/>
          <p:cNvSpPr txBox="1">
            <a:spLocks noChangeArrowheads="1"/>
          </p:cNvSpPr>
          <p:nvPr/>
        </p:nvSpPr>
        <p:spPr bwMode="auto">
          <a:xfrm>
            <a:off x="3349565" y="6176540"/>
            <a:ext cx="951960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9</a:t>
            </a:r>
            <a:r>
              <a:rPr lang="ru-RU" altLang="ru-RU" sz="3600" b="1" dirty="0">
                <a:latin typeface="Arial" charset="0"/>
              </a:rPr>
              <a:t>0</a:t>
            </a:r>
          </a:p>
        </p:txBody>
      </p:sp>
      <p:sp>
        <p:nvSpPr>
          <p:cNvPr id="15454" name="Text Box 94"/>
          <p:cNvSpPr txBox="1">
            <a:spLocks noChangeArrowheads="1"/>
          </p:cNvSpPr>
          <p:nvPr/>
        </p:nvSpPr>
        <p:spPr bwMode="auto">
          <a:xfrm>
            <a:off x="4817305" y="6176540"/>
            <a:ext cx="757272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9</a:t>
            </a:r>
            <a:r>
              <a:rPr lang="ru-RU" altLang="ru-RU" sz="3600" b="1" dirty="0">
                <a:latin typeface="Arial" charset="0"/>
              </a:rPr>
              <a:t>2</a:t>
            </a:r>
          </a:p>
        </p:txBody>
      </p:sp>
      <p:sp>
        <p:nvSpPr>
          <p:cNvPr id="15455" name="Text Box 95"/>
          <p:cNvSpPr txBox="1">
            <a:spLocks noChangeArrowheads="1"/>
          </p:cNvSpPr>
          <p:nvPr/>
        </p:nvSpPr>
        <p:spPr bwMode="auto">
          <a:xfrm>
            <a:off x="6421382" y="6235661"/>
            <a:ext cx="892172" cy="60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Arial" charset="0"/>
              </a:rPr>
              <a:t>9</a:t>
            </a:r>
            <a:r>
              <a:rPr lang="ru-RU" altLang="ru-RU" sz="3600" b="1" dirty="0">
                <a:latin typeface="Arial" charset="0"/>
              </a:rPr>
              <a:t>4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1203268" y="303887"/>
            <a:ext cx="11328400" cy="1111257"/>
          </a:xfrm>
          <a:prstGeom prst="rect">
            <a:avLst/>
          </a:prstGeom>
        </p:spPr>
        <p:txBody>
          <a:bodyPr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ru-RU" alt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indent="0" fontAlgn="auto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endParaRPr lang="ru-RU" sz="3527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5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98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8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98"/>
                            </p:stCondLst>
                            <p:childTnLst>
                              <p:par>
                                <p:cTn id="9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497"/>
                            </p:stCondLst>
                            <p:childTnLst>
                              <p:par>
                                <p:cTn id="1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996"/>
                            </p:stCondLst>
                            <p:childTnLst>
                              <p:par>
                                <p:cTn id="1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5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5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5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0" grpId="0" build="p"/>
      <p:bldP spid="15430" grpId="0"/>
      <p:bldP spid="15431" grpId="0"/>
      <p:bldP spid="15432" grpId="0"/>
      <p:bldP spid="15433" grpId="0"/>
      <p:bldP spid="15434" grpId="0"/>
      <p:bldP spid="15435" grpId="0"/>
      <p:bldP spid="15436" grpId="0"/>
      <p:bldP spid="15437" grpId="0"/>
      <p:bldP spid="15438" grpId="0"/>
      <p:bldP spid="15441" grpId="0"/>
      <p:bldP spid="15442" grpId="0"/>
      <p:bldP spid="15443" grpId="0"/>
      <p:bldP spid="15445" grpId="0"/>
      <p:bldP spid="15446" grpId="0"/>
      <p:bldP spid="15447" grpId="0"/>
      <p:bldP spid="15448" grpId="0"/>
      <p:bldP spid="15449" grpId="0"/>
      <p:bldP spid="15450" grpId="0"/>
      <p:bldP spid="15451" grpId="0"/>
      <p:bldP spid="15452" grpId="0"/>
      <p:bldP spid="15453" grpId="0"/>
      <p:bldP spid="15454" grpId="0"/>
      <p:bldP spid="154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9089" y="1480122"/>
            <a:ext cx="12457383" cy="166688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1984" dirty="0">
                <a:latin typeface="+mj-lt"/>
                <a:cs typeface="Times New Roman" pitchFamily="18" charset="0"/>
              </a:rPr>
              <a:t>    </a:t>
            </a:r>
            <a:r>
              <a:rPr lang="ru-RU" sz="1984" dirty="0" smtClean="0">
                <a:latin typeface="+mj-lt"/>
                <a:cs typeface="Times New Roman" pitchFamily="18" charset="0"/>
              </a:rPr>
              <a:t> </a:t>
            </a:r>
            <a:r>
              <a:rPr lang="en-US" sz="1984" dirty="0" smtClean="0">
                <a:latin typeface="+mj-lt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Azizning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maktabgacha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 2, 3).</a:t>
            </a:r>
            <a:b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to‘garagigacha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(4, 5).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Aziz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to‘garagigacha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2783151" y="3751311"/>
            <a:ext cx="3404231" cy="565786"/>
          </a:xfrm>
          <a:custGeom>
            <a:avLst/>
            <a:gdLst>
              <a:gd name="connsiteX0" fmla="*/ 0 w 3088257"/>
              <a:gd name="connsiteY0" fmla="*/ 513271 h 513271"/>
              <a:gd name="connsiteX1" fmla="*/ 1535502 w 3088257"/>
              <a:gd name="connsiteY1" fmla="*/ 4313 h 513271"/>
              <a:gd name="connsiteX2" fmla="*/ 3088257 w 3088257"/>
              <a:gd name="connsiteY2" fmla="*/ 487392 h 51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88257" h="513271">
                <a:moveTo>
                  <a:pt x="0" y="513271"/>
                </a:moveTo>
                <a:cubicBezTo>
                  <a:pt x="510396" y="260948"/>
                  <a:pt x="1020793" y="8626"/>
                  <a:pt x="1535502" y="4313"/>
                </a:cubicBezTo>
                <a:cubicBezTo>
                  <a:pt x="2050211" y="0"/>
                  <a:pt x="2569234" y="243696"/>
                  <a:pt x="3088257" y="487392"/>
                </a:cubicBezTo>
              </a:path>
            </a:pathLst>
          </a:custGeom>
          <a:ln w="38100"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764132" y="4326606"/>
            <a:ext cx="3423250" cy="985769"/>
          </a:xfrm>
          <a:custGeom>
            <a:avLst/>
            <a:gdLst>
              <a:gd name="connsiteX0" fmla="*/ 0 w 3105510"/>
              <a:gd name="connsiteY0" fmla="*/ 0 h 894272"/>
              <a:gd name="connsiteX1" fmla="*/ 1354347 w 3105510"/>
              <a:gd name="connsiteY1" fmla="*/ 888521 h 894272"/>
              <a:gd name="connsiteX2" fmla="*/ 3105510 w 3105510"/>
              <a:gd name="connsiteY2" fmla="*/ 34506 h 894272"/>
              <a:gd name="connsiteX3" fmla="*/ 3105510 w 3105510"/>
              <a:gd name="connsiteY3" fmla="*/ 34506 h 894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5510" h="894272">
                <a:moveTo>
                  <a:pt x="0" y="0"/>
                </a:moveTo>
                <a:cubicBezTo>
                  <a:pt x="418381" y="441385"/>
                  <a:pt x="836762" y="882770"/>
                  <a:pt x="1354347" y="888521"/>
                </a:cubicBezTo>
                <a:cubicBezTo>
                  <a:pt x="1871932" y="894272"/>
                  <a:pt x="3105510" y="34506"/>
                  <a:pt x="3105510" y="34506"/>
                </a:cubicBezTo>
                <a:lnTo>
                  <a:pt x="3105510" y="34506"/>
                </a:lnTo>
              </a:path>
            </a:pathLst>
          </a:custGeom>
          <a:ln w="38100">
            <a:solidFill>
              <a:srgbClr val="7030A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751114" y="4335466"/>
            <a:ext cx="3404231" cy="4754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38623" y="3382960"/>
            <a:ext cx="23812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14929" y="4034204"/>
            <a:ext cx="23812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95866" y="4957450"/>
            <a:ext cx="23812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6986140" y="3290123"/>
            <a:ext cx="3679992" cy="998447"/>
          </a:xfrm>
          <a:custGeom>
            <a:avLst/>
            <a:gdLst>
              <a:gd name="connsiteX0" fmla="*/ 0 w 3338422"/>
              <a:gd name="connsiteY0" fmla="*/ 905773 h 905773"/>
              <a:gd name="connsiteX1" fmla="*/ 1544128 w 3338422"/>
              <a:gd name="connsiteY1" fmla="*/ 0 h 905773"/>
              <a:gd name="connsiteX2" fmla="*/ 3338422 w 3338422"/>
              <a:gd name="connsiteY2" fmla="*/ 905773 h 905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8422" h="905773">
                <a:moveTo>
                  <a:pt x="0" y="905773"/>
                </a:moveTo>
                <a:cubicBezTo>
                  <a:pt x="493862" y="452886"/>
                  <a:pt x="987724" y="0"/>
                  <a:pt x="1544128" y="0"/>
                </a:cubicBezTo>
                <a:cubicBezTo>
                  <a:pt x="2100532" y="0"/>
                  <a:pt x="3036498" y="754811"/>
                  <a:pt x="3338422" y="905773"/>
                </a:cubicBezTo>
              </a:path>
            </a:pathLst>
          </a:custGeom>
          <a:ln w="38100">
            <a:solidFill>
              <a:srgbClr val="0000CC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6986141" y="4307588"/>
            <a:ext cx="3651465" cy="1228250"/>
          </a:xfrm>
          <a:custGeom>
            <a:avLst/>
            <a:gdLst>
              <a:gd name="connsiteX0" fmla="*/ 0 w 3312543"/>
              <a:gd name="connsiteY0" fmla="*/ 0 h 1114246"/>
              <a:gd name="connsiteX1" fmla="*/ 1595886 w 3312543"/>
              <a:gd name="connsiteY1" fmla="*/ 1112808 h 1114246"/>
              <a:gd name="connsiteX2" fmla="*/ 3312543 w 3312543"/>
              <a:gd name="connsiteY2" fmla="*/ 8626 h 1114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2543" h="1114246">
                <a:moveTo>
                  <a:pt x="0" y="0"/>
                </a:moveTo>
                <a:cubicBezTo>
                  <a:pt x="521898" y="555685"/>
                  <a:pt x="1043796" y="1111370"/>
                  <a:pt x="1595886" y="1112808"/>
                </a:cubicBezTo>
                <a:cubicBezTo>
                  <a:pt x="2147976" y="1114246"/>
                  <a:pt x="2730259" y="561436"/>
                  <a:pt x="3312543" y="8626"/>
                </a:cubicBezTo>
              </a:path>
            </a:pathLst>
          </a:cu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8466148" y="2906707"/>
            <a:ext cx="396877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545523" y="5049845"/>
            <a:ext cx="396877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73765" y="5899829"/>
            <a:ext cx="1661745" cy="533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86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086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86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086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86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086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4708" y="5916679"/>
            <a:ext cx="1270008" cy="533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8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8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86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08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86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086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193883" y="5916679"/>
            <a:ext cx="1270008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73765" y="6520498"/>
            <a:ext cx="1270008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18576" y="6616169"/>
            <a:ext cx="1270008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96140" y="6635901"/>
            <a:ext cx="1270008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887052" y="6101909"/>
            <a:ext cx="3651272" cy="533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86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086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086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086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sz="3086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58" y="3503151"/>
            <a:ext cx="1954255" cy="1759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193" y="3558977"/>
            <a:ext cx="1633177" cy="1583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606" y="3278967"/>
            <a:ext cx="1530553" cy="21511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</p:pic>
      <p:sp>
        <p:nvSpPr>
          <p:cNvPr id="5" name="TextBox 4"/>
          <p:cNvSpPr txBox="1"/>
          <p:nvPr/>
        </p:nvSpPr>
        <p:spPr>
          <a:xfrm>
            <a:off x="5988584" y="3278967"/>
            <a:ext cx="1167820" cy="349968"/>
          </a:xfrm>
          <a:prstGeom prst="rect">
            <a:avLst/>
          </a:prstGeom>
          <a:noFill/>
          <a:ln>
            <a:solidFill>
              <a:srgbClr val="0000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MAKTAB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0"/>
            <a:ext cx="13439775" cy="1403573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90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25" grpId="0"/>
      <p:bldP spid="26" grpId="0"/>
      <p:bldP spid="27" grpId="0"/>
      <p:bldP spid="28" grpId="0" animBg="1"/>
      <p:bldP spid="29" grpId="0" animBg="1"/>
      <p:bldP spid="30" grpId="0"/>
      <p:bldP spid="31" grpId="0"/>
      <p:bldP spid="33" grpId="0"/>
      <p:bldP spid="35" grpId="0"/>
      <p:bldP spid="36" grpId="0"/>
      <p:bldP spid="37" grpId="0"/>
      <p:bldP spid="38" grpId="0"/>
      <p:bldP spid="39" grpId="0"/>
      <p:bldP spid="2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flipH="1">
            <a:off x="3703619" y="3479780"/>
            <a:ext cx="2762645" cy="935061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466264" y="3479780"/>
            <a:ext cx="2873015" cy="935061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466264" y="3479780"/>
            <a:ext cx="15497" cy="935061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65492" y="4414841"/>
            <a:ext cx="317502" cy="34996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323010" y="4414841"/>
            <a:ext cx="317502" cy="34996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9180527" y="4414841"/>
            <a:ext cx="317502" cy="34996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*</a:t>
            </a:r>
            <a:endParaRPr lang="ru-RU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2830488" y="4811718"/>
            <a:ext cx="793755" cy="1270008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624243" y="4811718"/>
            <a:ext cx="635004" cy="1270008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24" idx="2"/>
          </p:cNvCxnSpPr>
          <p:nvPr/>
        </p:nvCxnSpPr>
        <p:spPr>
          <a:xfrm flipH="1">
            <a:off x="5688007" y="4764809"/>
            <a:ext cx="793754" cy="1237542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4" idx="2"/>
          </p:cNvCxnSpPr>
          <p:nvPr/>
        </p:nvCxnSpPr>
        <p:spPr>
          <a:xfrm>
            <a:off x="6481761" y="4764809"/>
            <a:ext cx="873130" cy="1237542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5" idx="2"/>
          </p:cNvCxnSpPr>
          <p:nvPr/>
        </p:nvCxnSpPr>
        <p:spPr>
          <a:xfrm flipH="1">
            <a:off x="8624900" y="4764809"/>
            <a:ext cx="714378" cy="1237542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5" idx="2"/>
          </p:cNvCxnSpPr>
          <p:nvPr/>
        </p:nvCxnSpPr>
        <p:spPr>
          <a:xfrm>
            <a:off x="9339278" y="4764809"/>
            <a:ext cx="793755" cy="1237542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576749" y="3621086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05508" y="3700462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№2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751768" y="3621086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№3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71737" y="5287971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№4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62370" y="5287971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815531" y="5287971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958014" y="5287971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86772" y="5287971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№4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29255" y="5208596"/>
            <a:ext cx="87313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№4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91731" y="6060474"/>
            <a:ext cx="2958147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№1, №4      №1,№5</a:t>
            </a:r>
            <a:endParaRPr lang="ru-RU" sz="20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30816" y="6081726"/>
            <a:ext cx="2857517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№2, №4      №2,№5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958891" y="6092356"/>
            <a:ext cx="3078275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№3, №4      №3,№5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08" y="2462415"/>
            <a:ext cx="952506" cy="101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984" y="3453772"/>
            <a:ext cx="873130" cy="122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356" y="5122139"/>
            <a:ext cx="1114472" cy="176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Содержимое 2"/>
          <p:cNvSpPr>
            <a:spLocks noGrp="1"/>
          </p:cNvSpPr>
          <p:nvPr>
            <p:ph idx="1"/>
          </p:nvPr>
        </p:nvSpPr>
        <p:spPr>
          <a:xfrm>
            <a:off x="411820" y="1042810"/>
            <a:ext cx="12457383" cy="16668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984" dirty="0">
                <a:latin typeface="+mj-lt"/>
                <a:cs typeface="Times New Roman" pitchFamily="18" charset="0"/>
              </a:rPr>
              <a:t>    </a:t>
            </a:r>
            <a:r>
              <a:rPr lang="ru-RU" sz="1984" dirty="0" smtClean="0">
                <a:latin typeface="+mj-lt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Azizning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maktabgacha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(№1, №2, №3).</a:t>
            </a:r>
            <a:b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to‘garagigacha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(№4, №5).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Aziz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to‘garagigacha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583969" y="3571933"/>
            <a:ext cx="3651272" cy="533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86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086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086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086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sz="3086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1"/>
            <a:ext cx="13439775" cy="995900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4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6" grpId="0"/>
      <p:bldP spid="58" grpId="0"/>
      <p:bldP spid="59" grpId="0"/>
      <p:bldP spid="3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3987</TotalTime>
  <Words>553</Words>
  <Application>Microsoft Office PowerPoint</Application>
  <PresentationFormat>Произвольный</PresentationFormat>
  <Paragraphs>151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 Unicode MS</vt:lpstr>
      <vt:lpstr>MS Gothic</vt:lpstr>
      <vt:lpstr>Arial</vt:lpstr>
      <vt:lpstr>Calibri</vt:lpstr>
      <vt:lpstr>Calibri Light</vt:lpstr>
      <vt:lpstr>Times New Roman</vt:lpstr>
      <vt:lpstr>Wingdings</vt:lpstr>
      <vt:lpstr>Тема Office</vt:lpstr>
      <vt:lpstr> 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Iroda</dc:creator>
  <cp:lastModifiedBy>Админ</cp:lastModifiedBy>
  <cp:revision>268</cp:revision>
  <cp:lastPrinted>1601-01-01T00:00:00Z</cp:lastPrinted>
  <dcterms:created xsi:type="dcterms:W3CDTF">2011-02-01T10:06:27Z</dcterms:created>
  <dcterms:modified xsi:type="dcterms:W3CDTF">2021-03-29T12:22:49Z</dcterms:modified>
</cp:coreProperties>
</file>