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6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1"/>
  </p:notesMasterIdLst>
  <p:sldIdLst>
    <p:sldId id="1356" r:id="rId11"/>
    <p:sldId id="1451" r:id="rId12"/>
    <p:sldId id="1452" r:id="rId13"/>
    <p:sldId id="1424" r:id="rId14"/>
    <p:sldId id="1425" r:id="rId15"/>
    <p:sldId id="1426" r:id="rId16"/>
    <p:sldId id="1439" r:id="rId17"/>
    <p:sldId id="1447" r:id="rId18"/>
    <p:sldId id="1434" r:id="rId19"/>
    <p:sldId id="1381" r:id="rId20"/>
  </p:sldIdLst>
  <p:sldSz cx="13790613" cy="7021513"/>
  <p:notesSz cx="6858000" cy="9144000"/>
  <p:defaultTextStyle>
    <a:defPPr>
      <a:defRPr lang="en-US"/>
    </a:defPPr>
    <a:lvl1pPr marL="0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5880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1757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97635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63512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29392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95269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61149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27029" algn="l" defTabSz="133175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51"/>
            <p14:sldId id="1452"/>
            <p14:sldId id="1424"/>
            <p14:sldId id="1425"/>
            <p14:sldId id="1426"/>
            <p14:sldId id="1439"/>
            <p14:sldId id="1447"/>
            <p14:sldId id="1434"/>
            <p14:sldId id="138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608">
          <p15:clr>
            <a:srgbClr val="A4A3A4"/>
          </p15:clr>
        </p15:guide>
        <p15:guide id="6" orient="horz" pos="1120">
          <p15:clr>
            <a:srgbClr val="A4A3A4"/>
          </p15:clr>
        </p15:guide>
        <p15:guide id="7" pos="4506">
          <p15:clr>
            <a:srgbClr val="A4A3A4"/>
          </p15:clr>
        </p15:guide>
        <p15:guide id="8" pos="37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69" d="100"/>
          <a:sy n="69" d="100"/>
        </p:scale>
        <p:origin x="414" y="60"/>
      </p:cViewPr>
      <p:guideLst>
        <p:guide orient="horz" pos="742"/>
        <p:guide pos="1882"/>
        <p:guide orient="horz" pos="517"/>
        <p:guide pos="1568"/>
        <p:guide orient="horz" pos="1608"/>
        <p:guide orient="horz" pos="1120"/>
        <p:guide pos="4506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913" y="685800"/>
            <a:ext cx="6734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65880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31757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97635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63512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329392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95269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61149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327029" algn="l" defTabSz="6658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BC547-8FDF-4D29-A30A-52AB697AB1DE}" type="slidenum">
              <a:rPr lang="ru-RU"/>
              <a:pPr/>
              <a:t>7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73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BC547-8FDF-4D29-A30A-52AB697AB1DE}" type="slidenum">
              <a:rPr lang="ru-RU"/>
              <a:pPr/>
              <a:t>8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75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0" y="2181225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6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6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4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4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4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4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4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4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4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4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9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9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9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9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9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9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4755542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4755542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4755542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4755542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8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8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8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8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8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8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8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8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3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3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3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00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3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3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3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3094828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3094828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3094828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3094828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9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9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9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9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9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9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9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9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9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9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9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9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3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3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71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3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3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71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6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8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6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8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6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8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6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8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7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5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6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72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7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5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6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72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80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9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9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4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8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80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9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9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4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8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4554" y="5947659"/>
            <a:ext cx="1830637" cy="373831"/>
          </a:xfrm>
          <a:prstGeom prst="rect">
            <a:avLst/>
          </a:prstGeom>
        </p:spPr>
        <p:txBody>
          <a:bodyPr lIns="118923" tIns="59461" rIns="118923" bIns="59461"/>
          <a:lstStyle/>
          <a:p>
            <a:fld id="{DDABE8F6-4586-476D-9541-DD4484C3293C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9065" y="5947659"/>
            <a:ext cx="8355489" cy="373831"/>
          </a:xfrm>
          <a:prstGeom prst="rect">
            <a:avLst/>
          </a:prstGeom>
        </p:spPr>
        <p:txBody>
          <a:bodyPr lIns="118923" tIns="59461" rIns="118923" bIns="59461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7890" y="5947659"/>
            <a:ext cx="835556" cy="373831"/>
          </a:xfrm>
          <a:prstGeom prst="rect">
            <a:avLst/>
          </a:prstGeom>
        </p:spPr>
        <p:txBody>
          <a:bodyPr lIns="118923" tIns="59461" rIns="118923" bIns="59461"/>
          <a:lstStyle/>
          <a:p>
            <a:fld id="{4CE5F56F-6187-4037-9E76-21835632B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2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9869" y="1160210"/>
            <a:ext cx="13515714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sp>
        <p:nvSpPr>
          <p:cNvPr id="17" name="bg object 17"/>
          <p:cNvSpPr/>
          <p:nvPr/>
        </p:nvSpPr>
        <p:spPr>
          <a:xfrm>
            <a:off x="159889" y="153981"/>
            <a:ext cx="1351571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432" y="1559655"/>
            <a:ext cx="4363484" cy="466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2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02167" y="1614947"/>
            <a:ext cx="599891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568141" y="6507903"/>
            <a:ext cx="4654332" cy="3738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48105" y="6507903"/>
            <a:ext cx="3102888" cy="37383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739620" y="6507903"/>
            <a:ext cx="3102888" cy="3738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2934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00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300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300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00" y="1224832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300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2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00" y="1473712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300" y="1846371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2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71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0" y="2181225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67604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24865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82126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30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1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30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1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0" y="2181225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4" y="1430309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6" y="1430309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4" y="3133968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6" y="3133968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4" y="1430309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6" y="1430309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4" y="3133968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6" y="3133968"/>
            <a:ext cx="5752410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4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4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4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4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4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4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4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4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9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9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9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9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9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9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4755542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4755542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4755542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4755542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8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8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8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8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8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8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8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8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3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3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3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3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3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3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8"/>
            <a:ext cx="5752410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8"/>
            <a:ext cx="5752410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3094828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3094828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8"/>
            <a:ext cx="5752410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8"/>
            <a:ext cx="5752410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300" y="3094828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4" y="3094828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298" y="2181222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98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98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7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9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9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7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9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9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7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9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9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2483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473710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298" y="1846368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0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68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6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49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7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7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9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9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8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7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9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9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9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7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9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9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7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8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07" y="5099317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28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28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3128128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22873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3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3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71" y="4778584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2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2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4078432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4078432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4078432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4078432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4416987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4416987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4416987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228738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22873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228739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4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3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3" y="4778586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71" y="4778584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6" y="477858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9"/>
            <a:ext cx="5752410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4755540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4755540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8"/>
            <a:ext cx="2758123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34296" y="2417716"/>
            <a:ext cx="2761571" cy="1719702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021114" y="2417716"/>
            <a:ext cx="2761571" cy="1719702"/>
          </a:xfrm>
          <a:solidFill>
            <a:schemeClr val="accent3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007928" y="2417716"/>
            <a:ext cx="2761571" cy="1719702"/>
          </a:xfrm>
          <a:solidFill>
            <a:schemeClr val="accent5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994746" y="2417716"/>
            <a:ext cx="2761571" cy="1719702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2761571" cy="1754414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021114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7007928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994746" y="4312738"/>
            <a:ext cx="2761571" cy="17544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8"/>
            <a:ext cx="376483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6" y="2756271"/>
            <a:ext cx="3764838" cy="1381147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12888" y="2756271"/>
            <a:ext cx="3764838" cy="1381147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991479" y="2756271"/>
            <a:ext cx="3764838" cy="1381147"/>
          </a:xfrm>
          <a:solidFill>
            <a:schemeClr val="bg2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312738"/>
            <a:ext cx="3764838" cy="1792433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8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07" y="1430308"/>
            <a:ext cx="5752410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034298" y="3094826"/>
            <a:ext cx="5750686" cy="1042593"/>
          </a:xfrm>
          <a:solidFill>
            <a:schemeClr val="accent1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05631" y="3094826"/>
            <a:ext cx="5750686" cy="1042593"/>
          </a:xfrm>
          <a:solidFill>
            <a:schemeClr val="accent4">
              <a:alpha val="80000"/>
            </a:schemeClr>
          </a:solidFill>
        </p:spPr>
        <p:txBody>
          <a:bodyPr lIns="422910" tIns="211455" rIns="422910" bIns="211455" anchor="b" anchorCtr="0">
            <a:sp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74593" indent="-187296">
              <a:defRPr sz="1500">
                <a:solidFill>
                  <a:srgbClr val="FFFFFF"/>
                </a:solidFill>
              </a:defRPr>
            </a:lvl3pPr>
            <a:lvl4pPr marL="561889" indent="-187296">
              <a:defRPr sz="1500">
                <a:solidFill>
                  <a:srgbClr val="FFFFFF"/>
                </a:solidFill>
              </a:defRPr>
            </a:lvl4pPr>
            <a:lvl5pPr marL="811618" indent="-24972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8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7005631" y="4312737"/>
            <a:ext cx="5750686" cy="174367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78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940494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142340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23015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43200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519817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1721663" y="1678886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78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940494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142340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23015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843200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519817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1721663" y="3228737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78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940494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142340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23015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843200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0519817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1721663" y="4778585"/>
            <a:ext cx="1560073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979244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979244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979241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228738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22873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228737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50832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852681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32050" y="4778586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13817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213269" y="477858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0423664" y="4778585"/>
            <a:ext cx="2617874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2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1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0" y="1678887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69" y="1678885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4" y="1678886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2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1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0" y="3979244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69" y="3979241"/>
            <a:ext cx="1034297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4" y="3979242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4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5" y="1678886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4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5" y="3979242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6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4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5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3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3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69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298" y="955707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78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2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7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7" y="1678887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1" y="1678885"/>
            <a:ext cx="1582732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6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4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852683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2053" y="1678887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3817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213271" y="1678885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0423666" y="1678888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4" y="3979244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852683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932053" y="3979244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13817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213271" y="3979241"/>
            <a:ext cx="1034297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0423666" y="3979244"/>
            <a:ext cx="2617874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1"/>
            <a:ext cx="2660688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1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7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7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0" y="2181225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6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8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6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8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831" y="1678888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596346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103210" y="1678888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9052998" y="1678888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50831" y="3979244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596346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103210" y="3979244"/>
            <a:ext cx="1735312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9052998" y="3979244"/>
            <a:ext cx="40252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8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7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7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5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6" y="1678885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72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328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50837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50547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932055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331766" y="1678885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3272" y="3334647"/>
            <a:ext cx="3819720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80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5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9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9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4" y="1678885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8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1780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13562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53285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5069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724789" y="1678887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156571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896294" y="1678885"/>
            <a:ext cx="1582732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0328078" y="3334647"/>
            <a:ext cx="2719163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74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61889" indent="-187296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7" y="1299013"/>
            <a:ext cx="2660688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78514" y="1299013"/>
            <a:ext cx="2660688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22394" y="1299013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951354" y="1299013"/>
            <a:ext cx="2804962" cy="36199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64752" indent="-164752">
              <a:defRPr sz="1500"/>
            </a:lvl3pPr>
            <a:lvl4pPr marL="438760" indent="-227185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4296" y="5099319"/>
            <a:ext cx="569306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17" y="5099319"/>
            <a:ext cx="5677802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9869" y="1160211"/>
            <a:ext cx="13515713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7" name="bg object 17"/>
          <p:cNvSpPr/>
          <p:nvPr/>
        </p:nvSpPr>
        <p:spPr>
          <a:xfrm>
            <a:off x="159888" y="153980"/>
            <a:ext cx="13515713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431" y="1559655"/>
            <a:ext cx="43634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02168" y="1614947"/>
            <a:ext cx="599891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0" y="2181225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00" y="1487049"/>
            <a:ext cx="11722022" cy="4737897"/>
          </a:xfrm>
        </p:spPr>
        <p:txBody>
          <a:bodyPr/>
          <a:lstStyle>
            <a:lvl1pPr>
              <a:spcBef>
                <a:spcPts val="1311"/>
              </a:spcBef>
              <a:defRPr/>
            </a:lvl1pPr>
            <a:lvl2pPr>
              <a:spcBef>
                <a:spcPts val="1311"/>
              </a:spcBef>
              <a:defRPr/>
            </a:lvl2pPr>
            <a:lvl3pPr>
              <a:spcBef>
                <a:spcPts val="1311"/>
              </a:spcBef>
              <a:defRPr/>
            </a:lvl3pPr>
            <a:lvl4pPr>
              <a:spcBef>
                <a:spcPts val="1311"/>
              </a:spcBef>
              <a:defRPr/>
            </a:lvl4pPr>
            <a:lvl5pPr>
              <a:spcBef>
                <a:spcPts val="131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520255" indent="-27053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00" y="1487049"/>
            <a:ext cx="11722022" cy="4737897"/>
          </a:xfrm>
        </p:spPr>
        <p:txBody>
          <a:bodyPr numCol="2" spcCol="634365">
            <a:normAutofit/>
          </a:bodyPr>
          <a:lstStyle>
            <a:lvl1pPr marL="0" indent="0">
              <a:spcBef>
                <a:spcPts val="1311"/>
              </a:spcBef>
              <a:buNone/>
              <a:defRPr sz="1700"/>
            </a:lvl1pPr>
            <a:lvl2pPr marL="249722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2pPr>
            <a:lvl3pPr marL="499445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3pPr>
            <a:lvl4pPr marL="749167" indent="-249722">
              <a:spcBef>
                <a:spcPts val="1311"/>
              </a:spcBef>
              <a:buFont typeface="Arial" panose="020B0604020202020204" pitchFamily="34" charset="0"/>
              <a:buChar char="•"/>
              <a:defRPr sz="1700"/>
            </a:lvl4pPr>
            <a:lvl5pPr marL="998889" indent="-249722">
              <a:spcBef>
                <a:spcPts val="1311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300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487051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300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229" y="1248270"/>
            <a:ext cx="5746089" cy="46338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00" y="1224832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300" y="1597487"/>
            <a:ext cx="5748484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224832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597487"/>
            <a:ext cx="5750876" cy="467474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00" y="1473712"/>
            <a:ext cx="5748484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300" y="1846371"/>
            <a:ext cx="5748484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5443" y="1473712"/>
            <a:ext cx="5750876" cy="33855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665926" indent="0">
              <a:buNone/>
              <a:defRPr sz="2900" b="1"/>
            </a:lvl2pPr>
            <a:lvl3pPr marL="1331852" indent="0">
              <a:buNone/>
              <a:defRPr sz="2600" b="1"/>
            </a:lvl3pPr>
            <a:lvl4pPr marL="1997776" indent="0">
              <a:buNone/>
              <a:defRPr sz="2300" b="1"/>
            </a:lvl4pPr>
            <a:lvl5pPr marL="2663702" indent="0">
              <a:buNone/>
              <a:defRPr sz="2300" b="1"/>
            </a:lvl5pPr>
            <a:lvl6pPr marL="3329628" indent="0">
              <a:buNone/>
              <a:defRPr sz="2300" b="1"/>
            </a:lvl6pPr>
            <a:lvl7pPr marL="3995554" indent="0">
              <a:buNone/>
              <a:defRPr sz="2300" b="1"/>
            </a:lvl7pPr>
            <a:lvl8pPr marL="4661480" indent="0">
              <a:buNone/>
              <a:defRPr sz="2300" b="1"/>
            </a:lvl8pPr>
            <a:lvl9pPr marL="5327406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443" y="1846371"/>
            <a:ext cx="5750876" cy="44729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0" y="2181225"/>
            <a:ext cx="11722022" cy="150507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4" y="3978857"/>
            <a:ext cx="9653429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6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8801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7605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346407" y="0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8801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97605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346407" y="3501395"/>
            <a:ext cx="3464892" cy="3520118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7260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14521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71782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029042" y="3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57260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514521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782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029042" y="2335828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57260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514521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71782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1029042" y="4671651"/>
            <a:ext cx="2761571" cy="2349865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4757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9516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84275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473789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179032" y="0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294757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589516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884275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1473789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179032" y="1750697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294757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589516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884275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1473789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179032" y="3501395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294757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589516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884275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1473789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9179032" y="5252092"/>
            <a:ext cx="2316824" cy="1769421"/>
          </a:xfrm>
        </p:spPr>
        <p:txBody>
          <a:bodyPr lIns="422910" tIns="211455" rIns="422910" bIns="2114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22263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10227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998194" y="5099319"/>
            <a:ext cx="2758123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296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12888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991479" y="5099319"/>
            <a:ext cx="3764838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30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1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430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03910" y="5099319"/>
            <a:ext cx="5752410" cy="98171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66482" indent="-166482">
              <a:buFont typeface="Arial" panose="020B0604020202020204" pitchFamily="34" charset="0"/>
              <a:buChar char="•"/>
              <a:defRPr sz="1500"/>
            </a:lvl2pPr>
            <a:lvl3pPr marL="332963" indent="-166482">
              <a:defRPr sz="1500"/>
            </a:lvl3pPr>
            <a:lvl4pPr marL="582685" indent="-249722">
              <a:defRPr sz="1500"/>
            </a:lvl4pPr>
            <a:lvl5pPr marL="832408" indent="-24972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2263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227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8194" y="1430309"/>
            <a:ext cx="2758123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21114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7928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4746" y="3128130"/>
            <a:ext cx="2761571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3128130"/>
            <a:ext cx="3764838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300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3910" y="1430309"/>
            <a:ext cx="5752410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3128130"/>
            <a:ext cx="5750686" cy="3059582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147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2111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09078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997044" y="1430309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33147" y="4829473"/>
            <a:ext cx="2761571" cy="1358236"/>
          </a:xfrm>
        </p:spPr>
        <p:txBody>
          <a:bodyPr/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019964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7006779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993596" y="4829473"/>
            <a:ext cx="2761571" cy="135823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33147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02111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009078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997044" y="3129891"/>
            <a:ext cx="2758123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4296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2888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91479" y="1430309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034296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012888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991479" y="4833551"/>
            <a:ext cx="3764838" cy="1402919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34296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012888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991479" y="3133968"/>
            <a:ext cx="376483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34300" y="955709"/>
            <a:ext cx="11722022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6024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05636" y="1430309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034300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7005634" y="4816572"/>
            <a:ext cx="5750686" cy="1371136"/>
          </a:xfrm>
        </p:spPr>
        <p:txBody>
          <a:bodyPr/>
          <a:lstStyle>
            <a:lvl1pPr marL="0" indent="0">
              <a:buNone/>
              <a:defRPr sz="2300"/>
            </a:lvl1pPr>
            <a:lvl2pPr marL="187296" indent="-187296">
              <a:buFont typeface="Arial" panose="020B0604020202020204" pitchFamily="34" charset="0"/>
              <a:buChar char="•"/>
              <a:defRPr sz="1500"/>
            </a:lvl2pPr>
            <a:lvl3pPr marL="374593" indent="-187296">
              <a:defRPr sz="1500"/>
            </a:lvl3pPr>
            <a:lvl4pPr marL="561889" indent="-18729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36024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05636" y="3133968"/>
            <a:ext cx="5752410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5.xml"/><Relationship Id="rId18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558.xml"/><Relationship Id="rId39" Type="http://schemas.openxmlformats.org/officeDocument/2006/relationships/slideLayout" Target="../slideLayouts/slideLayout571.xml"/><Relationship Id="rId21" Type="http://schemas.openxmlformats.org/officeDocument/2006/relationships/slideLayout" Target="../slideLayouts/slideLayout553.xml"/><Relationship Id="rId34" Type="http://schemas.openxmlformats.org/officeDocument/2006/relationships/slideLayout" Target="../slideLayouts/slideLayout566.xml"/><Relationship Id="rId42" Type="http://schemas.openxmlformats.org/officeDocument/2006/relationships/slideLayout" Target="../slideLayouts/slideLayout574.xml"/><Relationship Id="rId47" Type="http://schemas.openxmlformats.org/officeDocument/2006/relationships/slideLayout" Target="../slideLayouts/slideLayout579.xml"/><Relationship Id="rId50" Type="http://schemas.openxmlformats.org/officeDocument/2006/relationships/slideLayout" Target="../slideLayouts/slideLayout582.xml"/><Relationship Id="rId55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548.xml"/><Relationship Id="rId20" Type="http://schemas.openxmlformats.org/officeDocument/2006/relationships/slideLayout" Target="../slideLayouts/slideLayout552.xml"/><Relationship Id="rId29" Type="http://schemas.openxmlformats.org/officeDocument/2006/relationships/slideLayout" Target="../slideLayouts/slideLayout561.xml"/><Relationship Id="rId41" Type="http://schemas.openxmlformats.org/officeDocument/2006/relationships/slideLayout" Target="../slideLayouts/slideLayout573.xml"/><Relationship Id="rId54" Type="http://schemas.openxmlformats.org/officeDocument/2006/relationships/slideLayout" Target="../slideLayouts/slideLayout5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24" Type="http://schemas.openxmlformats.org/officeDocument/2006/relationships/slideLayout" Target="../slideLayouts/slideLayout556.xml"/><Relationship Id="rId32" Type="http://schemas.openxmlformats.org/officeDocument/2006/relationships/slideLayout" Target="../slideLayouts/slideLayout564.xml"/><Relationship Id="rId37" Type="http://schemas.openxmlformats.org/officeDocument/2006/relationships/slideLayout" Target="../slideLayouts/slideLayout569.xml"/><Relationship Id="rId40" Type="http://schemas.openxmlformats.org/officeDocument/2006/relationships/slideLayout" Target="../slideLayouts/slideLayout572.xml"/><Relationship Id="rId45" Type="http://schemas.openxmlformats.org/officeDocument/2006/relationships/slideLayout" Target="../slideLayouts/slideLayout577.xml"/><Relationship Id="rId53" Type="http://schemas.openxmlformats.org/officeDocument/2006/relationships/slideLayout" Target="../slideLayouts/slideLayout585.xml"/><Relationship Id="rId58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37.xml"/><Relationship Id="rId15" Type="http://schemas.openxmlformats.org/officeDocument/2006/relationships/slideLayout" Target="../slideLayouts/slideLayout547.xml"/><Relationship Id="rId23" Type="http://schemas.openxmlformats.org/officeDocument/2006/relationships/slideLayout" Target="../slideLayouts/slideLayout555.xml"/><Relationship Id="rId28" Type="http://schemas.openxmlformats.org/officeDocument/2006/relationships/slideLayout" Target="../slideLayouts/slideLayout560.xml"/><Relationship Id="rId36" Type="http://schemas.openxmlformats.org/officeDocument/2006/relationships/slideLayout" Target="../slideLayouts/slideLayout568.xml"/><Relationship Id="rId49" Type="http://schemas.openxmlformats.org/officeDocument/2006/relationships/slideLayout" Target="../slideLayouts/slideLayout581.xml"/><Relationship Id="rId57" Type="http://schemas.openxmlformats.org/officeDocument/2006/relationships/slideLayout" Target="../slideLayouts/slideLayout5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2.xml"/><Relationship Id="rId19" Type="http://schemas.openxmlformats.org/officeDocument/2006/relationships/slideLayout" Target="../slideLayouts/slideLayout551.xml"/><Relationship Id="rId31" Type="http://schemas.openxmlformats.org/officeDocument/2006/relationships/slideLayout" Target="../slideLayouts/slideLayout563.xml"/><Relationship Id="rId44" Type="http://schemas.openxmlformats.org/officeDocument/2006/relationships/slideLayout" Target="../slideLayouts/slideLayout576.xml"/><Relationship Id="rId52" Type="http://schemas.openxmlformats.org/officeDocument/2006/relationships/slideLayout" Target="../slideLayouts/slideLayout5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slideLayout" Target="../slideLayouts/slideLayout546.xml"/><Relationship Id="rId22" Type="http://schemas.openxmlformats.org/officeDocument/2006/relationships/slideLayout" Target="../slideLayouts/slideLayout554.xml"/><Relationship Id="rId27" Type="http://schemas.openxmlformats.org/officeDocument/2006/relationships/slideLayout" Target="../slideLayouts/slideLayout559.xml"/><Relationship Id="rId30" Type="http://schemas.openxmlformats.org/officeDocument/2006/relationships/slideLayout" Target="../slideLayouts/slideLayout562.xml"/><Relationship Id="rId35" Type="http://schemas.openxmlformats.org/officeDocument/2006/relationships/slideLayout" Target="../slideLayouts/slideLayout567.xml"/><Relationship Id="rId43" Type="http://schemas.openxmlformats.org/officeDocument/2006/relationships/slideLayout" Target="../slideLayouts/slideLayout575.xml"/><Relationship Id="rId48" Type="http://schemas.openxmlformats.org/officeDocument/2006/relationships/slideLayout" Target="../slideLayouts/slideLayout580.xml"/><Relationship Id="rId56" Type="http://schemas.openxmlformats.org/officeDocument/2006/relationships/slideLayout" Target="../slideLayouts/slideLayout588.xml"/><Relationship Id="rId8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4.xml"/><Relationship Id="rId17" Type="http://schemas.openxmlformats.org/officeDocument/2006/relationships/slideLayout" Target="../slideLayouts/slideLayout549.xml"/><Relationship Id="rId25" Type="http://schemas.openxmlformats.org/officeDocument/2006/relationships/slideLayout" Target="../slideLayouts/slideLayout557.xml"/><Relationship Id="rId33" Type="http://schemas.openxmlformats.org/officeDocument/2006/relationships/slideLayout" Target="../slideLayouts/slideLayout565.xml"/><Relationship Id="rId38" Type="http://schemas.openxmlformats.org/officeDocument/2006/relationships/slideLayout" Target="../slideLayouts/slideLayout570.xml"/><Relationship Id="rId46" Type="http://schemas.openxmlformats.org/officeDocument/2006/relationships/slideLayout" Target="../slideLayouts/slideLayout57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slideLayout" Target="../slideLayouts/slideLayout268.xml"/><Relationship Id="rId39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63.xml"/><Relationship Id="rId34" Type="http://schemas.openxmlformats.org/officeDocument/2006/relationships/slideLayout" Target="../slideLayouts/slideLayout276.xml"/><Relationship Id="rId42" Type="http://schemas.openxmlformats.org/officeDocument/2006/relationships/slideLayout" Target="../slideLayouts/slideLayout284.xml"/><Relationship Id="rId47" Type="http://schemas.openxmlformats.org/officeDocument/2006/relationships/slideLayout" Target="../slideLayouts/slideLayout289.xml"/><Relationship Id="rId50" Type="http://schemas.openxmlformats.org/officeDocument/2006/relationships/slideLayout" Target="../slideLayouts/slideLayout292.xml"/><Relationship Id="rId55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83.xml"/><Relationship Id="rId54" Type="http://schemas.openxmlformats.org/officeDocument/2006/relationships/slideLayout" Target="../slideLayouts/slideLayout29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slideLayout" Target="../slideLayouts/slideLayout274.xml"/><Relationship Id="rId37" Type="http://schemas.openxmlformats.org/officeDocument/2006/relationships/slideLayout" Target="../slideLayouts/slideLayout279.xml"/><Relationship Id="rId40" Type="http://schemas.openxmlformats.org/officeDocument/2006/relationships/slideLayout" Target="../slideLayouts/slideLayout282.xml"/><Relationship Id="rId45" Type="http://schemas.openxmlformats.org/officeDocument/2006/relationships/slideLayout" Target="../slideLayouts/slideLayout287.xml"/><Relationship Id="rId53" Type="http://schemas.openxmlformats.org/officeDocument/2006/relationships/slideLayout" Target="../slideLayouts/slideLayout295.xml"/><Relationship Id="rId58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270.xml"/><Relationship Id="rId36" Type="http://schemas.openxmlformats.org/officeDocument/2006/relationships/slideLayout" Target="../slideLayouts/slideLayout278.xml"/><Relationship Id="rId49" Type="http://schemas.openxmlformats.org/officeDocument/2006/relationships/slideLayout" Target="../slideLayouts/slideLayout291.xml"/><Relationship Id="rId57" Type="http://schemas.openxmlformats.org/officeDocument/2006/relationships/slideLayout" Target="../slideLayouts/slideLayout29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73.xml"/><Relationship Id="rId44" Type="http://schemas.openxmlformats.org/officeDocument/2006/relationships/slideLayout" Target="../slideLayouts/slideLayout286.xml"/><Relationship Id="rId52" Type="http://schemas.openxmlformats.org/officeDocument/2006/relationships/slideLayout" Target="../slideLayouts/slideLayout29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slideLayout" Target="../slideLayouts/slideLayout269.xml"/><Relationship Id="rId30" Type="http://schemas.openxmlformats.org/officeDocument/2006/relationships/slideLayout" Target="../slideLayouts/slideLayout272.xml"/><Relationship Id="rId35" Type="http://schemas.openxmlformats.org/officeDocument/2006/relationships/slideLayout" Target="../slideLayouts/slideLayout277.xml"/><Relationship Id="rId43" Type="http://schemas.openxmlformats.org/officeDocument/2006/relationships/slideLayout" Target="../slideLayouts/slideLayout285.xml"/><Relationship Id="rId48" Type="http://schemas.openxmlformats.org/officeDocument/2006/relationships/slideLayout" Target="../slideLayouts/slideLayout290.xml"/><Relationship Id="rId56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50.xml"/><Relationship Id="rId51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slideLayout" Target="../slideLayouts/slideLayout267.xml"/><Relationship Id="rId33" Type="http://schemas.openxmlformats.org/officeDocument/2006/relationships/slideLayout" Target="../slideLayouts/slideLayout275.xml"/><Relationship Id="rId38" Type="http://schemas.openxmlformats.org/officeDocument/2006/relationships/slideLayout" Target="../slideLayouts/slideLayout280.xml"/><Relationship Id="rId46" Type="http://schemas.openxmlformats.org/officeDocument/2006/relationships/slideLayout" Target="../slideLayouts/slideLayout28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slideLayout" Target="../slideLayouts/slideLayout408.xml"/><Relationship Id="rId55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399.xml"/><Relationship Id="rId54" Type="http://schemas.openxmlformats.org/officeDocument/2006/relationships/slideLayout" Target="../slideLayouts/slideLayout4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slideLayout" Target="../slideLayouts/slideLayout411.xml"/><Relationship Id="rId58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slideLayout" Target="../slideLayouts/slideLayout407.xml"/><Relationship Id="rId57" Type="http://schemas.openxmlformats.org/officeDocument/2006/relationships/slideLayout" Target="../slideLayouts/slideLayout4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slideLayout" Target="../slideLayouts/slideLayout4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56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366.xml"/><Relationship Id="rId51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66.xml"/><Relationship Id="rId55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54" Type="http://schemas.openxmlformats.org/officeDocument/2006/relationships/slideLayout" Target="../slideLayouts/slideLayout4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3" Type="http://schemas.openxmlformats.org/officeDocument/2006/relationships/slideLayout" Target="../slideLayouts/slideLayout469.xml"/><Relationship Id="rId58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65.xml"/><Relationship Id="rId57" Type="http://schemas.openxmlformats.org/officeDocument/2006/relationships/slideLayout" Target="../slideLayouts/slideLayout4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52" Type="http://schemas.openxmlformats.org/officeDocument/2006/relationships/slideLayout" Target="../slideLayouts/slideLayout4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Relationship Id="rId48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24.xml"/><Relationship Id="rId51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7.xml"/><Relationship Id="rId18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500.xml"/><Relationship Id="rId39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495.xml"/><Relationship Id="rId34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16.xml"/><Relationship Id="rId47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24.xml"/><Relationship Id="rId55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90.xml"/><Relationship Id="rId20" Type="http://schemas.openxmlformats.org/officeDocument/2006/relationships/slideLayout" Target="../slideLayouts/slideLayout494.xml"/><Relationship Id="rId29" Type="http://schemas.openxmlformats.org/officeDocument/2006/relationships/slideLayout" Target="../slideLayouts/slideLayout503.xml"/><Relationship Id="rId41" Type="http://schemas.openxmlformats.org/officeDocument/2006/relationships/slideLayout" Target="../slideLayouts/slideLayout515.xml"/><Relationship Id="rId54" Type="http://schemas.openxmlformats.org/officeDocument/2006/relationships/slideLayout" Target="../slideLayouts/slideLayout5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24" Type="http://schemas.openxmlformats.org/officeDocument/2006/relationships/slideLayout" Target="../slideLayouts/slideLayout498.xml"/><Relationship Id="rId32" Type="http://schemas.openxmlformats.org/officeDocument/2006/relationships/slideLayout" Target="../slideLayouts/slideLayout506.xml"/><Relationship Id="rId37" Type="http://schemas.openxmlformats.org/officeDocument/2006/relationships/slideLayout" Target="../slideLayouts/slideLayout511.xml"/><Relationship Id="rId40" Type="http://schemas.openxmlformats.org/officeDocument/2006/relationships/slideLayout" Target="../slideLayouts/slideLayout514.xml"/><Relationship Id="rId45" Type="http://schemas.openxmlformats.org/officeDocument/2006/relationships/slideLayout" Target="../slideLayouts/slideLayout519.xml"/><Relationship Id="rId53" Type="http://schemas.openxmlformats.org/officeDocument/2006/relationships/slideLayout" Target="../slideLayouts/slideLayout527.xml"/><Relationship Id="rId58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7.xml"/><Relationship Id="rId28" Type="http://schemas.openxmlformats.org/officeDocument/2006/relationships/slideLayout" Target="../slideLayouts/slideLayout502.xml"/><Relationship Id="rId36" Type="http://schemas.openxmlformats.org/officeDocument/2006/relationships/slideLayout" Target="../slideLayouts/slideLayout510.xml"/><Relationship Id="rId49" Type="http://schemas.openxmlformats.org/officeDocument/2006/relationships/slideLayout" Target="../slideLayouts/slideLayout523.xml"/><Relationship Id="rId57" Type="http://schemas.openxmlformats.org/officeDocument/2006/relationships/slideLayout" Target="../slideLayouts/slideLayout5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93.xml"/><Relationship Id="rId31" Type="http://schemas.openxmlformats.org/officeDocument/2006/relationships/slideLayout" Target="../slideLayouts/slideLayout505.xml"/><Relationship Id="rId44" Type="http://schemas.openxmlformats.org/officeDocument/2006/relationships/slideLayout" Target="../slideLayouts/slideLayout518.xml"/><Relationship Id="rId52" Type="http://schemas.openxmlformats.org/officeDocument/2006/relationships/slideLayout" Target="../slideLayouts/slideLayout5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96.xml"/><Relationship Id="rId27" Type="http://schemas.openxmlformats.org/officeDocument/2006/relationships/slideLayout" Target="../slideLayouts/slideLayout501.xml"/><Relationship Id="rId30" Type="http://schemas.openxmlformats.org/officeDocument/2006/relationships/slideLayout" Target="../slideLayouts/slideLayout504.xml"/><Relationship Id="rId35" Type="http://schemas.openxmlformats.org/officeDocument/2006/relationships/slideLayout" Target="../slideLayouts/slideLayout509.xml"/><Relationship Id="rId43" Type="http://schemas.openxmlformats.org/officeDocument/2006/relationships/slideLayout" Target="../slideLayouts/slideLayout517.xml"/><Relationship Id="rId48" Type="http://schemas.openxmlformats.org/officeDocument/2006/relationships/slideLayout" Target="../slideLayouts/slideLayout522.xml"/><Relationship Id="rId56" Type="http://schemas.openxmlformats.org/officeDocument/2006/relationships/slideLayout" Target="../slideLayouts/slideLayout530.xml"/><Relationship Id="rId8" Type="http://schemas.openxmlformats.org/officeDocument/2006/relationships/slideLayout" Target="../slideLayouts/slideLayout482.xml"/><Relationship Id="rId51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6.xml"/><Relationship Id="rId17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9.xml"/><Relationship Id="rId33" Type="http://schemas.openxmlformats.org/officeDocument/2006/relationships/slideLayout" Target="../slideLayouts/slideLayout507.xml"/><Relationship Id="rId38" Type="http://schemas.openxmlformats.org/officeDocument/2006/relationships/slideLayout" Target="../slideLayouts/slideLayout512.xml"/><Relationship Id="rId46" Type="http://schemas.openxmlformats.org/officeDocument/2006/relationships/slideLayout" Target="../slideLayouts/slideLayout52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00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4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00" smtClean="0">
                <a:solidFill>
                  <a:schemeClr val="tx1"/>
                </a:solidFill>
              </a:rPr>
              <a:pPr algn="ctr"/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9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9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2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endParaRPr lang="en-US" sz="3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endParaRPr lang="en-US" sz="3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endParaRPr lang="en-US" sz="3500"/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2056529" y="6403644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2547443" y="6403644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3049591" y="6403644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4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lvl="0" algn="ctr"/>
            <a:endParaRPr lang="en-US" sz="12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4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lvl="0"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300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00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4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00" smtClean="0"/>
              <a:pPr algn="ctr"/>
              <a:t>‹#›</a:t>
            </a:fld>
            <a:endParaRPr lang="en-US" sz="1300" dirty="0"/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9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9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3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2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endParaRPr lang="en-US" sz="3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endParaRPr lang="en-US" sz="3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endParaRPr lang="en-US" sz="3500"/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12056529" y="6403644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12547443" y="6403644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13049591" y="6403644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4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lvl="0" algn="ctr"/>
            <a:endParaRPr lang="en-US" sz="12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4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lvl="0"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7" r:id="rId58"/>
    <p:sldLayoutId id="2147484438" r:id="rId59"/>
  </p:sldLayoutIdLst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298" y="286637"/>
            <a:ext cx="11722022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298" y="1248270"/>
            <a:ext cx="11722022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539794" y="6443922"/>
            <a:ext cx="2444663" cy="334541"/>
          </a:xfrm>
          <a:prstGeom prst="rect">
            <a:avLst/>
          </a:prstGeom>
        </p:spPr>
        <p:txBody>
          <a:bodyPr vert="horz" wrap="square" lIns="133188" tIns="66593" rIns="133188" bIns="6659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1822" y="6443132"/>
            <a:ext cx="157704" cy="336122"/>
          </a:xfrm>
          <a:prstGeom prst="rect">
            <a:avLst/>
          </a:prstGeom>
        </p:spPr>
        <p:txBody>
          <a:bodyPr vert="horz" wrap="none" lIns="133188" tIns="66593" rIns="133188" bIns="6659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989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2230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1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8750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305639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421575" y="6560237"/>
            <a:ext cx="92265" cy="10193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2254050" y="6542728"/>
            <a:ext cx="72544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2703294" y="6539729"/>
            <a:ext cx="160868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190061" y="6552424"/>
            <a:ext cx="174152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2595281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10187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3088693" y="6440629"/>
            <a:ext cx="376888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2056529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2547443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3049591" y="6403642"/>
            <a:ext cx="455091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274860" y="6408332"/>
            <a:ext cx="455091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82734" y="6400372"/>
            <a:ext cx="455091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1455" tIns="105728" rIns="211455" bIns="105728" rtlCol="0" anchor="ctr"/>
          <a:lstStyle/>
          <a:p>
            <a:pPr marL="0" marR="0" lvl="0" indent="0" algn="ctr" defTabSz="1331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331852" rtl="0" eaLnBrk="1" latinLnBrk="0" hangingPunct="1">
        <a:lnSpc>
          <a:spcPct val="86000"/>
        </a:lnSpc>
        <a:spcBef>
          <a:spcPct val="0"/>
        </a:spcBef>
        <a:buNone/>
        <a:defRPr sz="3100" kern="800" spc="-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2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800" spc="-14">
          <a:solidFill>
            <a:schemeClr val="tx1"/>
          </a:solidFill>
          <a:latin typeface="+mn-lt"/>
          <a:ea typeface="+mn-ea"/>
          <a:cs typeface="+mn-cs"/>
        </a:defRPr>
      </a:lvl1pPr>
      <a:lvl2pPr marL="501757" indent="-252035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751479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1001202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250924" indent="-249722" algn="l" defTabSz="133185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662591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8517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94443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60366" indent="-332963" algn="l" defTabSz="1331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592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185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77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702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9628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554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61480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27406" algn="l" defTabSz="13318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532" y="3326"/>
            <a:ext cx="13771891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1844" y="433480"/>
            <a:ext cx="5714629" cy="1249770"/>
          </a:xfrm>
          <a:prstGeom prst="rect">
            <a:avLst/>
          </a:prstGeom>
        </p:spPr>
        <p:txBody>
          <a:bodyPr vert="horz" wrap="square" lIns="0" tIns="33723" rIns="0" bIns="0" rtlCol="0" anchor="ctr">
            <a:spAutoFit/>
          </a:bodyPr>
          <a:lstStyle/>
          <a:p>
            <a:pPr marL="29325" algn="l">
              <a:lnSpc>
                <a:spcPct val="100000"/>
              </a:lnSpc>
              <a:spcBef>
                <a:spcPts val="264"/>
              </a:spcBef>
            </a:pPr>
            <a:r>
              <a:rPr lang="en-US" sz="7900" b="1" spc="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7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50790" y="2642988"/>
            <a:ext cx="7824805" cy="3356559"/>
          </a:xfrm>
          <a:prstGeom prst="rect">
            <a:avLst/>
          </a:prstGeom>
        </p:spPr>
        <p:txBody>
          <a:bodyPr vert="horz" wrap="square" lIns="0" tIns="32257" rIns="0" bIns="0" rtlCol="0">
            <a:spAutoFit/>
          </a:bodyPr>
          <a:lstStyle/>
          <a:p>
            <a:pPr marL="42520">
              <a:spcBef>
                <a:spcPts val="254"/>
              </a:spcBef>
            </a:pPr>
            <a:r>
              <a:rPr lang="en-US" sz="5400" b="1" dirty="0" err="1" smtClean="0">
                <a:latin typeface="Arial"/>
                <a:cs typeface="Arial"/>
              </a:rPr>
              <a:t>Mavzu</a:t>
            </a:r>
            <a:r>
              <a:rPr sz="5400" b="1" dirty="0" smtClean="0">
                <a:latin typeface="Arial"/>
                <a:cs typeface="Arial"/>
              </a:rPr>
              <a:t>:</a:t>
            </a:r>
            <a:r>
              <a:rPr lang="en-US" sz="5400" b="1" dirty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Kvadrat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tenglama</a:t>
            </a:r>
            <a:r>
              <a:rPr lang="ru-RU" sz="5400" b="1" dirty="0" smtClean="0">
                <a:latin typeface="Arial"/>
                <a:cs typeface="Arial"/>
              </a:rPr>
              <a:t>  </a:t>
            </a:r>
            <a:r>
              <a:rPr lang="en-US" sz="5400" b="1" dirty="0" err="1" smtClean="0">
                <a:latin typeface="Arial"/>
                <a:cs typeface="Arial"/>
              </a:rPr>
              <a:t>va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tenglama</a:t>
            </a:r>
            <a:r>
              <a:rPr lang="en-US" sz="5400" b="1" dirty="0" smtClean="0">
                <a:latin typeface="Arial"/>
                <a:cs typeface="Arial"/>
              </a:rPr>
              <a:t>  </a:t>
            </a:r>
            <a:r>
              <a:rPr lang="en-US" sz="5400" b="1" dirty="0" err="1" smtClean="0">
                <a:latin typeface="Arial"/>
                <a:cs typeface="Arial"/>
              </a:rPr>
              <a:t>yordamida</a:t>
            </a:r>
            <a:r>
              <a:rPr lang="en-US" sz="5400" b="1" dirty="0" smtClean="0">
                <a:latin typeface="Arial"/>
                <a:cs typeface="Arial"/>
              </a:rPr>
              <a:t> masala </a:t>
            </a:r>
            <a:r>
              <a:rPr lang="en-US" sz="5400" b="1" dirty="0" err="1" smtClean="0">
                <a:latin typeface="Arial"/>
                <a:cs typeface="Arial"/>
              </a:rPr>
              <a:t>yechish</a:t>
            </a:r>
            <a:endParaRPr lang="ru-RU" sz="5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49248" y="2707473"/>
            <a:ext cx="822883" cy="14730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049248" y="4543924"/>
            <a:ext cx="822883" cy="14730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1053237" y="698525"/>
            <a:ext cx="947376" cy="854675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244617" y="493596"/>
            <a:ext cx="1443840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244617" y="493596"/>
            <a:ext cx="1443840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1363227" y="772807"/>
            <a:ext cx="1339320" cy="467903"/>
          </a:xfrm>
          <a:prstGeom prst="rect">
            <a:avLst/>
          </a:prstGeom>
        </p:spPr>
        <p:txBody>
          <a:bodyPr vert="horz" wrap="square" lIns="0" tIns="36658" rIns="0" bIns="0" rtlCol="0">
            <a:spAutoFit/>
          </a:bodyPr>
          <a:lstStyle/>
          <a:p>
            <a:pPr>
              <a:spcBef>
                <a:spcPts val="289"/>
              </a:spcBef>
            </a:pPr>
            <a:r>
              <a:rPr lang="ru-RU" sz="2800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2800" b="1" spc="23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800" b="1" spc="23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49" y="3136458"/>
            <a:ext cx="3066388" cy="26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603" y="212438"/>
            <a:ext cx="12654423" cy="761771"/>
          </a:xfrm>
          <a:prstGeom prst="rect">
            <a:avLst/>
          </a:prstGeom>
        </p:spPr>
        <p:txBody>
          <a:bodyPr vert="horz" wrap="square" lIns="0" tIns="38124" rIns="0" bIns="0" rtlCol="0" anchor="ctr">
            <a:spAutoFit/>
          </a:bodyPr>
          <a:lstStyle/>
          <a:p>
            <a:pPr marL="29325">
              <a:lnSpc>
                <a:spcPct val="100000"/>
              </a:lnSpc>
              <a:spcBef>
                <a:spcPts val="301"/>
              </a:spcBef>
            </a:pPr>
            <a:r>
              <a:rPr lang="en-US" sz="4700" dirty="0" err="1" smtClean="0"/>
              <a:t>Mustahkamlash</a:t>
            </a:r>
            <a:r>
              <a:rPr lang="en-US" sz="4700" dirty="0" smtClean="0"/>
              <a:t> </a:t>
            </a:r>
            <a:r>
              <a:rPr lang="en-US" sz="4700" dirty="0" err="1" smtClean="0"/>
              <a:t>uchun</a:t>
            </a:r>
            <a:r>
              <a:rPr lang="en-US" sz="4700" dirty="0" smtClean="0"/>
              <a:t> </a:t>
            </a:r>
            <a:r>
              <a:rPr lang="en-US" sz="4700" dirty="0" err="1" smtClean="0"/>
              <a:t>topshiriq</a:t>
            </a:r>
            <a:r>
              <a:rPr lang="ru-RU" sz="4700" dirty="0" smtClean="0"/>
              <a:t>:</a:t>
            </a:r>
            <a:endParaRPr sz="47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C005D0-0AAD-4B71-8E4E-231D4BA77DBB}"/>
              </a:ext>
            </a:extLst>
          </p:cNvPr>
          <p:cNvSpPr txBox="1"/>
          <p:nvPr/>
        </p:nvSpPr>
        <p:spPr>
          <a:xfrm>
            <a:off x="3650181" y="4511849"/>
            <a:ext cx="2313775" cy="952185"/>
          </a:xfrm>
          <a:prstGeom prst="rect">
            <a:avLst/>
          </a:prstGeom>
          <a:noFill/>
        </p:spPr>
        <p:txBody>
          <a:bodyPr wrap="none" lIns="211455" tIns="105728" rIns="211455" bIns="105728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№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584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3804CB-B840-4DC0-A7B5-E32E31E270B8}"/>
              </a:ext>
            </a:extLst>
          </p:cNvPr>
          <p:cNvSpPr txBox="1"/>
          <p:nvPr/>
        </p:nvSpPr>
        <p:spPr>
          <a:xfrm>
            <a:off x="8608629" y="3032504"/>
            <a:ext cx="3443891" cy="952185"/>
          </a:xfrm>
          <a:prstGeom prst="rect">
            <a:avLst/>
          </a:prstGeom>
          <a:noFill/>
        </p:spPr>
        <p:txBody>
          <a:bodyPr wrap="none" lIns="211455" tIns="105728" rIns="211455" bIns="105728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224-sahifa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CA5D06A-DBF2-47E6-9F2A-6C8FFF4F5129}"/>
              </a:ext>
            </a:extLst>
          </p:cNvPr>
          <p:cNvSpPr txBox="1"/>
          <p:nvPr/>
        </p:nvSpPr>
        <p:spPr>
          <a:xfrm>
            <a:off x="3663920" y="1893942"/>
            <a:ext cx="2313775" cy="952185"/>
          </a:xfrm>
          <a:prstGeom prst="rect">
            <a:avLst/>
          </a:prstGeom>
          <a:noFill/>
        </p:spPr>
        <p:txBody>
          <a:bodyPr wrap="none" lIns="211455" tIns="105728" rIns="211455" bIns="105728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№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576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A9AD036-19B4-4F31-BF58-DBB3D70D36F4}"/>
              </a:ext>
            </a:extLst>
          </p:cNvPr>
          <p:cNvSpPr txBox="1"/>
          <p:nvPr/>
        </p:nvSpPr>
        <p:spPr>
          <a:xfrm>
            <a:off x="3650189" y="3104160"/>
            <a:ext cx="2313775" cy="952185"/>
          </a:xfrm>
          <a:prstGeom prst="rect">
            <a:avLst/>
          </a:prstGeom>
          <a:noFill/>
        </p:spPr>
        <p:txBody>
          <a:bodyPr wrap="none" lIns="211455" tIns="105728" rIns="211455" bIns="105728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№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577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35">
            <a:extLst>
              <a:ext uri="{FF2B5EF4-FFF2-40B4-BE49-F238E27FC236}">
                <a16:creationId xmlns="" xmlns:a16="http://schemas.microsoft.com/office/drawing/2014/main" id="{42FB7646-404A-478A-AEA1-DBB62AE80F5F}"/>
              </a:ext>
            </a:extLst>
          </p:cNvPr>
          <p:cNvSpPr>
            <a:spLocks noEditPoints="1"/>
          </p:cNvSpPr>
          <p:nvPr/>
        </p:nvSpPr>
        <p:spPr bwMode="auto">
          <a:xfrm>
            <a:off x="7814682" y="1893942"/>
            <a:ext cx="794070" cy="766579"/>
          </a:xfrm>
          <a:custGeom>
            <a:avLst/>
            <a:gdLst>
              <a:gd name="T0" fmla="*/ 749 w 813"/>
              <a:gd name="T1" fmla="*/ 15 h 866"/>
              <a:gd name="T2" fmla="*/ 664 w 813"/>
              <a:gd name="T3" fmla="*/ 19 h 866"/>
              <a:gd name="T4" fmla="*/ 640 w 813"/>
              <a:gd name="T5" fmla="*/ 2 h 866"/>
              <a:gd name="T6" fmla="*/ 354 w 813"/>
              <a:gd name="T7" fmla="*/ 410 h 866"/>
              <a:gd name="T8" fmla="*/ 308 w 813"/>
              <a:gd name="T9" fmla="*/ 481 h 866"/>
              <a:gd name="T10" fmla="*/ 334 w 813"/>
              <a:gd name="T11" fmla="*/ 481 h 866"/>
              <a:gd name="T12" fmla="*/ 431 w 813"/>
              <a:gd name="T13" fmla="*/ 449 h 866"/>
              <a:gd name="T14" fmla="*/ 636 w 813"/>
              <a:gd name="T15" fmla="*/ 336 h 866"/>
              <a:gd name="T16" fmla="*/ 492 w 813"/>
              <a:gd name="T17" fmla="*/ 324 h 866"/>
              <a:gd name="T18" fmla="*/ 691 w 813"/>
              <a:gd name="T19" fmla="*/ 287 h 866"/>
              <a:gd name="T20" fmla="*/ 691 w 813"/>
              <a:gd name="T21" fmla="*/ 251 h 866"/>
              <a:gd name="T22" fmla="*/ 600 w 813"/>
              <a:gd name="T23" fmla="*/ 215 h 866"/>
              <a:gd name="T24" fmla="*/ 761 w 813"/>
              <a:gd name="T25" fmla="*/ 206 h 866"/>
              <a:gd name="T26" fmla="*/ 565 w 813"/>
              <a:gd name="T27" fmla="*/ 360 h 866"/>
              <a:gd name="T28" fmla="*/ 455 w 813"/>
              <a:gd name="T29" fmla="*/ 360 h 866"/>
              <a:gd name="T30" fmla="*/ 628 w 813"/>
              <a:gd name="T31" fmla="*/ 136 h 866"/>
              <a:gd name="T32" fmla="*/ 578 w 813"/>
              <a:gd name="T33" fmla="*/ 186 h 866"/>
              <a:gd name="T34" fmla="*/ 506 w 813"/>
              <a:gd name="T35" fmla="*/ 258 h 866"/>
              <a:gd name="T36" fmla="*/ 433 w 813"/>
              <a:gd name="T37" fmla="*/ 331 h 866"/>
              <a:gd name="T38" fmla="*/ 493 w 813"/>
              <a:gd name="T39" fmla="*/ 143 h 866"/>
              <a:gd name="T40" fmla="*/ 628 w 813"/>
              <a:gd name="T41" fmla="*/ 136 h 866"/>
              <a:gd name="T42" fmla="*/ 636 w 813"/>
              <a:gd name="T43" fmla="*/ 179 h 866"/>
              <a:gd name="T44" fmla="*/ 735 w 813"/>
              <a:gd name="T45" fmla="*/ 179 h 866"/>
              <a:gd name="T46" fmla="*/ 331 w 813"/>
              <a:gd name="T47" fmla="*/ 631 h 866"/>
              <a:gd name="T48" fmla="*/ 367 w 813"/>
              <a:gd name="T49" fmla="*/ 523 h 866"/>
              <a:gd name="T50" fmla="*/ 150 w 813"/>
              <a:gd name="T51" fmla="*/ 631 h 866"/>
              <a:gd name="T52" fmla="*/ 186 w 813"/>
              <a:gd name="T53" fmla="*/ 652 h 866"/>
              <a:gd name="T54" fmla="*/ 0 w 813"/>
              <a:gd name="T55" fmla="*/ 866 h 866"/>
              <a:gd name="T56" fmla="*/ 511 w 813"/>
              <a:gd name="T57" fmla="*/ 847 h 866"/>
              <a:gd name="T58" fmla="*/ 40 w 813"/>
              <a:gd name="T59" fmla="*/ 830 h 866"/>
              <a:gd name="T60" fmla="*/ 222 w 813"/>
              <a:gd name="T61" fmla="*/ 683 h 866"/>
              <a:gd name="T62" fmla="*/ 186 w 813"/>
              <a:gd name="T63" fmla="*/ 595 h 866"/>
              <a:gd name="T64" fmla="*/ 331 w 813"/>
              <a:gd name="T65" fmla="*/ 559 h 866"/>
              <a:gd name="T66" fmla="*/ 295 w 813"/>
              <a:gd name="T67" fmla="*/ 595 h 866"/>
              <a:gd name="T68" fmla="*/ 310 w 813"/>
              <a:gd name="T69" fmla="*/ 685 h 866"/>
              <a:gd name="T70" fmla="*/ 40 w 813"/>
              <a:gd name="T71" fmla="*/ 83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3" h="866">
                <a:moveTo>
                  <a:pt x="774" y="15"/>
                </a:moveTo>
                <a:cubicBezTo>
                  <a:pt x="767" y="8"/>
                  <a:pt x="756" y="8"/>
                  <a:pt x="749" y="15"/>
                </a:cubicBezTo>
                <a:cubicBezTo>
                  <a:pt x="664" y="100"/>
                  <a:pt x="664" y="100"/>
                  <a:pt x="664" y="100"/>
                </a:cubicBezTo>
                <a:cubicBezTo>
                  <a:pt x="664" y="19"/>
                  <a:pt x="664" y="19"/>
                  <a:pt x="664" y="19"/>
                </a:cubicBezTo>
                <a:cubicBezTo>
                  <a:pt x="664" y="14"/>
                  <a:pt x="662" y="8"/>
                  <a:pt x="657" y="5"/>
                </a:cubicBezTo>
                <a:cubicBezTo>
                  <a:pt x="652" y="1"/>
                  <a:pt x="646" y="0"/>
                  <a:pt x="640" y="2"/>
                </a:cubicBezTo>
                <a:cubicBezTo>
                  <a:pt x="584" y="22"/>
                  <a:pt x="522" y="63"/>
                  <a:pt x="467" y="118"/>
                </a:cubicBezTo>
                <a:cubicBezTo>
                  <a:pt x="361" y="224"/>
                  <a:pt x="315" y="347"/>
                  <a:pt x="354" y="410"/>
                </a:cubicBezTo>
                <a:cubicBezTo>
                  <a:pt x="308" y="456"/>
                  <a:pt x="308" y="456"/>
                  <a:pt x="308" y="456"/>
                </a:cubicBezTo>
                <a:cubicBezTo>
                  <a:pt x="301" y="463"/>
                  <a:pt x="301" y="474"/>
                  <a:pt x="308" y="481"/>
                </a:cubicBezTo>
                <a:cubicBezTo>
                  <a:pt x="312" y="485"/>
                  <a:pt x="316" y="487"/>
                  <a:pt x="321" y="487"/>
                </a:cubicBezTo>
                <a:cubicBezTo>
                  <a:pt x="326" y="487"/>
                  <a:pt x="330" y="485"/>
                  <a:pt x="334" y="481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94" y="445"/>
                  <a:pt x="411" y="449"/>
                  <a:pt x="431" y="449"/>
                </a:cubicBezTo>
                <a:cubicBezTo>
                  <a:pt x="486" y="449"/>
                  <a:pt x="558" y="417"/>
                  <a:pt x="630" y="356"/>
                </a:cubicBezTo>
                <a:cubicBezTo>
                  <a:pt x="636" y="351"/>
                  <a:pt x="638" y="343"/>
                  <a:pt x="636" y="336"/>
                </a:cubicBezTo>
                <a:cubicBezTo>
                  <a:pt x="633" y="328"/>
                  <a:pt x="626" y="324"/>
                  <a:pt x="619" y="324"/>
                </a:cubicBezTo>
                <a:cubicBezTo>
                  <a:pt x="492" y="324"/>
                  <a:pt x="492" y="324"/>
                  <a:pt x="492" y="324"/>
                </a:cubicBezTo>
                <a:cubicBezTo>
                  <a:pt x="528" y="287"/>
                  <a:pt x="528" y="287"/>
                  <a:pt x="528" y="287"/>
                </a:cubicBezTo>
                <a:cubicBezTo>
                  <a:pt x="691" y="287"/>
                  <a:pt x="691" y="287"/>
                  <a:pt x="691" y="287"/>
                </a:cubicBezTo>
                <a:cubicBezTo>
                  <a:pt x="701" y="287"/>
                  <a:pt x="709" y="279"/>
                  <a:pt x="709" y="269"/>
                </a:cubicBezTo>
                <a:cubicBezTo>
                  <a:pt x="709" y="259"/>
                  <a:pt x="701" y="251"/>
                  <a:pt x="691" y="251"/>
                </a:cubicBezTo>
                <a:cubicBezTo>
                  <a:pt x="564" y="251"/>
                  <a:pt x="564" y="251"/>
                  <a:pt x="564" y="251"/>
                </a:cubicBezTo>
                <a:cubicBezTo>
                  <a:pt x="600" y="215"/>
                  <a:pt x="600" y="215"/>
                  <a:pt x="600" y="215"/>
                </a:cubicBezTo>
                <a:cubicBezTo>
                  <a:pt x="745" y="215"/>
                  <a:pt x="745" y="215"/>
                  <a:pt x="745" y="215"/>
                </a:cubicBezTo>
                <a:cubicBezTo>
                  <a:pt x="752" y="215"/>
                  <a:pt x="758" y="212"/>
                  <a:pt x="761" y="206"/>
                </a:cubicBezTo>
                <a:cubicBezTo>
                  <a:pt x="808" y="124"/>
                  <a:pt x="813" y="54"/>
                  <a:pt x="774" y="15"/>
                </a:cubicBezTo>
                <a:close/>
                <a:moveTo>
                  <a:pt x="565" y="360"/>
                </a:moveTo>
                <a:cubicBezTo>
                  <a:pt x="501" y="404"/>
                  <a:pt x="441" y="423"/>
                  <a:pt x="406" y="409"/>
                </a:cubicBezTo>
                <a:cubicBezTo>
                  <a:pt x="455" y="360"/>
                  <a:pt x="455" y="360"/>
                  <a:pt x="455" y="360"/>
                </a:cubicBezTo>
                <a:lnTo>
                  <a:pt x="565" y="360"/>
                </a:lnTo>
                <a:close/>
                <a:moveTo>
                  <a:pt x="628" y="136"/>
                </a:moveTo>
                <a:cubicBezTo>
                  <a:pt x="581" y="183"/>
                  <a:pt x="581" y="183"/>
                  <a:pt x="581" y="183"/>
                </a:cubicBezTo>
                <a:cubicBezTo>
                  <a:pt x="580" y="184"/>
                  <a:pt x="579" y="185"/>
                  <a:pt x="578" y="186"/>
                </a:cubicBezTo>
                <a:cubicBezTo>
                  <a:pt x="509" y="255"/>
                  <a:pt x="509" y="255"/>
                  <a:pt x="509" y="255"/>
                </a:cubicBezTo>
                <a:cubicBezTo>
                  <a:pt x="508" y="256"/>
                  <a:pt x="507" y="257"/>
                  <a:pt x="506" y="258"/>
                </a:cubicBezTo>
                <a:cubicBezTo>
                  <a:pt x="437" y="327"/>
                  <a:pt x="437" y="327"/>
                  <a:pt x="437" y="327"/>
                </a:cubicBezTo>
                <a:cubicBezTo>
                  <a:pt x="435" y="328"/>
                  <a:pt x="434" y="329"/>
                  <a:pt x="433" y="331"/>
                </a:cubicBezTo>
                <a:cubicBezTo>
                  <a:pt x="381" y="383"/>
                  <a:pt x="381" y="383"/>
                  <a:pt x="381" y="383"/>
                </a:cubicBezTo>
                <a:cubicBezTo>
                  <a:pt x="363" y="336"/>
                  <a:pt x="400" y="236"/>
                  <a:pt x="493" y="143"/>
                </a:cubicBezTo>
                <a:cubicBezTo>
                  <a:pt x="535" y="101"/>
                  <a:pt x="584" y="66"/>
                  <a:pt x="628" y="46"/>
                </a:cubicBezTo>
                <a:lnTo>
                  <a:pt x="628" y="136"/>
                </a:lnTo>
                <a:close/>
                <a:moveTo>
                  <a:pt x="735" y="179"/>
                </a:moveTo>
                <a:cubicBezTo>
                  <a:pt x="636" y="179"/>
                  <a:pt x="636" y="179"/>
                  <a:pt x="636" y="179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71" y="84"/>
                  <a:pt x="762" y="128"/>
                  <a:pt x="735" y="179"/>
                </a:cubicBezTo>
                <a:close/>
                <a:moveTo>
                  <a:pt x="331" y="652"/>
                </a:moveTo>
                <a:cubicBezTo>
                  <a:pt x="331" y="631"/>
                  <a:pt x="331" y="631"/>
                  <a:pt x="331" y="631"/>
                </a:cubicBezTo>
                <a:cubicBezTo>
                  <a:pt x="367" y="631"/>
                  <a:pt x="367" y="631"/>
                  <a:pt x="367" y="631"/>
                </a:cubicBezTo>
                <a:cubicBezTo>
                  <a:pt x="367" y="523"/>
                  <a:pt x="367" y="523"/>
                  <a:pt x="367" y="523"/>
                </a:cubicBezTo>
                <a:cubicBezTo>
                  <a:pt x="150" y="523"/>
                  <a:pt x="150" y="523"/>
                  <a:pt x="150" y="523"/>
                </a:cubicBezTo>
                <a:cubicBezTo>
                  <a:pt x="150" y="631"/>
                  <a:pt x="150" y="631"/>
                  <a:pt x="150" y="631"/>
                </a:cubicBezTo>
                <a:cubicBezTo>
                  <a:pt x="186" y="631"/>
                  <a:pt x="186" y="631"/>
                  <a:pt x="186" y="631"/>
                </a:cubicBezTo>
                <a:cubicBezTo>
                  <a:pt x="186" y="652"/>
                  <a:pt x="186" y="652"/>
                  <a:pt x="186" y="652"/>
                </a:cubicBezTo>
                <a:cubicBezTo>
                  <a:pt x="72" y="671"/>
                  <a:pt x="10" y="737"/>
                  <a:pt x="2" y="847"/>
                </a:cubicBezTo>
                <a:cubicBezTo>
                  <a:pt x="0" y="866"/>
                  <a:pt x="0" y="866"/>
                  <a:pt x="0" y="866"/>
                </a:cubicBezTo>
                <a:cubicBezTo>
                  <a:pt x="512" y="866"/>
                  <a:pt x="512" y="866"/>
                  <a:pt x="512" y="866"/>
                </a:cubicBezTo>
                <a:cubicBezTo>
                  <a:pt x="511" y="847"/>
                  <a:pt x="511" y="847"/>
                  <a:pt x="511" y="847"/>
                </a:cubicBezTo>
                <a:cubicBezTo>
                  <a:pt x="502" y="735"/>
                  <a:pt x="443" y="671"/>
                  <a:pt x="331" y="652"/>
                </a:cubicBezTo>
                <a:close/>
                <a:moveTo>
                  <a:pt x="40" y="830"/>
                </a:moveTo>
                <a:cubicBezTo>
                  <a:pt x="53" y="745"/>
                  <a:pt x="106" y="698"/>
                  <a:pt x="207" y="685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2" y="595"/>
                  <a:pt x="222" y="595"/>
                  <a:pt x="222" y="595"/>
                </a:cubicBezTo>
                <a:cubicBezTo>
                  <a:pt x="186" y="595"/>
                  <a:pt x="186" y="595"/>
                  <a:pt x="186" y="595"/>
                </a:cubicBezTo>
                <a:cubicBezTo>
                  <a:pt x="186" y="559"/>
                  <a:pt x="186" y="559"/>
                  <a:pt x="186" y="559"/>
                </a:cubicBezTo>
                <a:cubicBezTo>
                  <a:pt x="331" y="559"/>
                  <a:pt x="331" y="559"/>
                  <a:pt x="331" y="559"/>
                </a:cubicBezTo>
                <a:cubicBezTo>
                  <a:pt x="331" y="595"/>
                  <a:pt x="331" y="595"/>
                  <a:pt x="331" y="595"/>
                </a:cubicBezTo>
                <a:cubicBezTo>
                  <a:pt x="295" y="595"/>
                  <a:pt x="295" y="595"/>
                  <a:pt x="295" y="595"/>
                </a:cubicBezTo>
                <a:cubicBezTo>
                  <a:pt x="295" y="683"/>
                  <a:pt x="295" y="683"/>
                  <a:pt x="295" y="683"/>
                </a:cubicBezTo>
                <a:cubicBezTo>
                  <a:pt x="310" y="685"/>
                  <a:pt x="310" y="685"/>
                  <a:pt x="310" y="685"/>
                </a:cubicBezTo>
                <a:cubicBezTo>
                  <a:pt x="409" y="698"/>
                  <a:pt x="460" y="743"/>
                  <a:pt x="472" y="830"/>
                </a:cubicBezTo>
                <a:lnTo>
                  <a:pt x="40" y="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defTabSz="2114550">
              <a:defRPr/>
            </a:pPr>
            <a:endParaRPr lang="en-US" sz="6600" ker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151">
            <a:extLst>
              <a:ext uri="{FF2B5EF4-FFF2-40B4-BE49-F238E27FC236}">
                <a16:creationId xmlns="" xmlns:a16="http://schemas.microsoft.com/office/drawing/2014/main" id="{17AFB22D-40F4-458A-845E-8349A8528C86}"/>
              </a:ext>
            </a:extLst>
          </p:cNvPr>
          <p:cNvSpPr>
            <a:spLocks noEditPoints="1"/>
          </p:cNvSpPr>
          <p:nvPr/>
        </p:nvSpPr>
        <p:spPr bwMode="auto">
          <a:xfrm>
            <a:off x="7836740" y="4160819"/>
            <a:ext cx="522863" cy="704215"/>
          </a:xfrm>
          <a:custGeom>
            <a:avLst/>
            <a:gdLst>
              <a:gd name="T0" fmla="*/ 400 w 800"/>
              <a:gd name="T1" fmla="*/ 225 h 1193"/>
              <a:gd name="T2" fmla="*/ 225 w 800"/>
              <a:gd name="T3" fmla="*/ 400 h 1193"/>
              <a:gd name="T4" fmla="*/ 400 w 800"/>
              <a:gd name="T5" fmla="*/ 575 h 1193"/>
              <a:gd name="T6" fmla="*/ 575 w 800"/>
              <a:gd name="T7" fmla="*/ 400 h 1193"/>
              <a:gd name="T8" fmla="*/ 400 w 800"/>
              <a:gd name="T9" fmla="*/ 225 h 1193"/>
              <a:gd name="T10" fmla="*/ 400 w 800"/>
              <a:gd name="T11" fmla="*/ 525 h 1193"/>
              <a:gd name="T12" fmla="*/ 275 w 800"/>
              <a:gd name="T13" fmla="*/ 400 h 1193"/>
              <a:gd name="T14" fmla="*/ 400 w 800"/>
              <a:gd name="T15" fmla="*/ 275 h 1193"/>
              <a:gd name="T16" fmla="*/ 525 w 800"/>
              <a:gd name="T17" fmla="*/ 400 h 1193"/>
              <a:gd name="T18" fmla="*/ 400 w 800"/>
              <a:gd name="T19" fmla="*/ 525 h 1193"/>
              <a:gd name="T20" fmla="*/ 400 w 800"/>
              <a:gd name="T21" fmla="*/ 0 h 1193"/>
              <a:gd name="T22" fmla="*/ 0 w 800"/>
              <a:gd name="T23" fmla="*/ 400 h 1193"/>
              <a:gd name="T24" fmla="*/ 379 w 800"/>
              <a:gd name="T25" fmla="*/ 1164 h 1193"/>
              <a:gd name="T26" fmla="*/ 400 w 800"/>
              <a:gd name="T27" fmla="*/ 1193 h 1193"/>
              <a:gd name="T28" fmla="*/ 420 w 800"/>
              <a:gd name="T29" fmla="*/ 1164 h 1193"/>
              <a:gd name="T30" fmla="*/ 800 w 800"/>
              <a:gd name="T31" fmla="*/ 400 h 1193"/>
              <a:gd name="T32" fmla="*/ 400 w 800"/>
              <a:gd name="T33" fmla="*/ 0 h 1193"/>
              <a:gd name="T34" fmla="*/ 400 w 800"/>
              <a:gd name="T35" fmla="*/ 1105 h 1193"/>
              <a:gd name="T36" fmla="*/ 50 w 800"/>
              <a:gd name="T37" fmla="*/ 400 h 1193"/>
              <a:gd name="T38" fmla="*/ 400 w 800"/>
              <a:gd name="T39" fmla="*/ 50 h 1193"/>
              <a:gd name="T40" fmla="*/ 750 w 800"/>
              <a:gd name="T41" fmla="*/ 400 h 1193"/>
              <a:gd name="T42" fmla="*/ 400 w 800"/>
              <a:gd name="T43" fmla="*/ 1105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0" h="1193">
                <a:moveTo>
                  <a:pt x="400" y="225"/>
                </a:moveTo>
                <a:cubicBezTo>
                  <a:pt x="303" y="225"/>
                  <a:pt x="225" y="303"/>
                  <a:pt x="225" y="400"/>
                </a:cubicBezTo>
                <a:cubicBezTo>
                  <a:pt x="225" y="496"/>
                  <a:pt x="303" y="575"/>
                  <a:pt x="400" y="575"/>
                </a:cubicBezTo>
                <a:cubicBezTo>
                  <a:pt x="496" y="575"/>
                  <a:pt x="575" y="496"/>
                  <a:pt x="575" y="400"/>
                </a:cubicBezTo>
                <a:cubicBezTo>
                  <a:pt x="575" y="303"/>
                  <a:pt x="496" y="225"/>
                  <a:pt x="400" y="225"/>
                </a:cubicBezTo>
                <a:close/>
                <a:moveTo>
                  <a:pt x="400" y="525"/>
                </a:moveTo>
                <a:cubicBezTo>
                  <a:pt x="331" y="525"/>
                  <a:pt x="275" y="468"/>
                  <a:pt x="275" y="400"/>
                </a:cubicBezTo>
                <a:cubicBezTo>
                  <a:pt x="275" y="331"/>
                  <a:pt x="331" y="275"/>
                  <a:pt x="400" y="275"/>
                </a:cubicBezTo>
                <a:cubicBezTo>
                  <a:pt x="469" y="275"/>
                  <a:pt x="525" y="331"/>
                  <a:pt x="525" y="400"/>
                </a:cubicBezTo>
                <a:cubicBezTo>
                  <a:pt x="525" y="468"/>
                  <a:pt x="469" y="525"/>
                  <a:pt x="400" y="525"/>
                </a:cubicBezTo>
                <a:close/>
                <a:moveTo>
                  <a:pt x="400" y="0"/>
                </a:moveTo>
                <a:cubicBezTo>
                  <a:pt x="179" y="0"/>
                  <a:pt x="0" y="179"/>
                  <a:pt x="0" y="400"/>
                </a:cubicBezTo>
                <a:cubicBezTo>
                  <a:pt x="0" y="612"/>
                  <a:pt x="364" y="1141"/>
                  <a:pt x="379" y="1164"/>
                </a:cubicBezTo>
                <a:cubicBezTo>
                  <a:pt x="400" y="1193"/>
                  <a:pt x="400" y="1193"/>
                  <a:pt x="400" y="1193"/>
                </a:cubicBezTo>
                <a:cubicBezTo>
                  <a:pt x="420" y="1164"/>
                  <a:pt x="420" y="1164"/>
                  <a:pt x="420" y="1164"/>
                </a:cubicBezTo>
                <a:cubicBezTo>
                  <a:pt x="436" y="1141"/>
                  <a:pt x="800" y="612"/>
                  <a:pt x="800" y="400"/>
                </a:cubicBezTo>
                <a:cubicBezTo>
                  <a:pt x="800" y="179"/>
                  <a:pt x="620" y="0"/>
                  <a:pt x="400" y="0"/>
                </a:cubicBezTo>
                <a:close/>
                <a:moveTo>
                  <a:pt x="400" y="1105"/>
                </a:moveTo>
                <a:cubicBezTo>
                  <a:pt x="322" y="988"/>
                  <a:pt x="50" y="569"/>
                  <a:pt x="50" y="400"/>
                </a:cubicBezTo>
                <a:cubicBezTo>
                  <a:pt x="50" y="207"/>
                  <a:pt x="207" y="50"/>
                  <a:pt x="400" y="50"/>
                </a:cubicBezTo>
                <a:cubicBezTo>
                  <a:pt x="593" y="50"/>
                  <a:pt x="750" y="207"/>
                  <a:pt x="750" y="400"/>
                </a:cubicBezTo>
                <a:cubicBezTo>
                  <a:pt x="750" y="569"/>
                  <a:pt x="478" y="988"/>
                  <a:pt x="400" y="1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33188" tIns="66593" rIns="133188" bIns="66593" numCol="1" anchor="t" anchorCtr="0" compatLnSpc="1">
            <a:prstTxWarp prst="textNoShape">
              <a:avLst/>
            </a:prstTxWarp>
          </a:bodyPr>
          <a:lstStyle/>
          <a:p>
            <a:pPr defTabSz="2114550">
              <a:defRPr/>
            </a:pPr>
            <a:endParaRPr lang="en-US" sz="6600" ker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742674" y="1591974"/>
            <a:ext cx="72008" cy="41370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779553" y="2089370"/>
            <a:ext cx="936104" cy="811535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9944" y="4659668"/>
            <a:ext cx="936104" cy="81153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9944" y="3347130"/>
            <a:ext cx="936104" cy="81153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235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753902" y="2828109"/>
          <a:ext cx="2017059" cy="9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Уравнение" r:id="rId3" imgW="939600" imgH="431640" progId="Equation.3">
                  <p:embed/>
                </p:oleObj>
              </mc:Choice>
              <mc:Fallback>
                <p:oleObj name="Уравнение" r:id="rId3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902" y="2828109"/>
                        <a:ext cx="2017059" cy="926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7336" y="2777103"/>
            <a:ext cx="5445052" cy="997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&gt; 0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ildizga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336" y="4058272"/>
            <a:ext cx="6799149" cy="99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0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ildizga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8125707" y="4058272"/>
          <a:ext cx="2265782" cy="105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Уравнение" r:id="rId5" imgW="583920" imgH="393480" progId="Equation.3">
                  <p:embed/>
                </p:oleObj>
              </mc:Choice>
              <mc:Fallback>
                <p:oleObj name="Уравнение" r:id="rId5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707" y="4058272"/>
                        <a:ext cx="2265782" cy="10545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00B05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65604" y="5744566"/>
            <a:ext cx="11732576" cy="54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0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ildizga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67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4715" y="1496842"/>
            <a:ext cx="7779724" cy="1126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7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ru-RU" sz="3276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7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7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  <a:r>
              <a:rPr lang="en-US" sz="327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 = 0 </a:t>
            </a:r>
            <a:r>
              <a:rPr lang="en-US" sz="3276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7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76" b="1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327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6" b="1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276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7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7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7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D = b</a:t>
            </a:r>
            <a:r>
              <a:rPr lang="en-US" sz="3276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7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4ac</a:t>
            </a:r>
            <a:endParaRPr lang="ru-RU" sz="3276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7336" y="212081"/>
            <a:ext cx="12101063" cy="67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3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ildizlari</a:t>
            </a:r>
            <a:r>
              <a:rPr lang="en-US" sz="3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aniqlaniladi</a:t>
            </a:r>
            <a:r>
              <a:rPr lang="en-US" sz="3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9325205" y="2797228"/>
          <a:ext cx="2017059" cy="9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Уравнение" r:id="rId7" imgW="939600" imgH="431640" progId="Equation.3">
                  <p:embed/>
                </p:oleObj>
              </mc:Choice>
              <mc:Fallback>
                <p:oleObj name="Уравнение" r:id="rId7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5205" y="2797228"/>
                        <a:ext cx="2017059" cy="926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4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531" y="188157"/>
            <a:ext cx="11828075" cy="810338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35726" rIns="0" bIns="0" rtlCol="0" anchor="ctr">
            <a:spAutoFit/>
          </a:bodyPr>
          <a:lstStyle/>
          <a:p>
            <a:pPr marL="27480">
              <a:lnSpc>
                <a:spcPct val="100000"/>
              </a:lnSpc>
              <a:spcBef>
                <a:spcPts val="282"/>
              </a:spcBef>
            </a:pPr>
            <a:r>
              <a:rPr lang="en-US" sz="4914" dirty="0" smtClean="0"/>
              <a:t>576 </a:t>
            </a:r>
            <a:r>
              <a:rPr lang="en-US" sz="4914" dirty="0"/>
              <a:t>- </a:t>
            </a:r>
            <a:r>
              <a:rPr lang="en-US" sz="4914" dirty="0" err="1"/>
              <a:t>misol</a:t>
            </a:r>
            <a:endParaRPr sz="409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>
              <a:xfrm>
                <a:off x="2322798" y="1183370"/>
                <a:ext cx="6263321" cy="32607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ru-RU" sz="2867" b="1" i="1" dirty="0" smtClean="0">
                    <a:solidFill>
                      <a:srgbClr val="CC0000"/>
                    </a:solidFill>
                  </a:rPr>
                  <a:t>	</a:t>
                </a:r>
                <a:r>
                  <a:rPr lang="en-US" sz="3276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Tenglamani</a:t>
                </a:r>
                <a:r>
                  <a:rPr lang="en-US" sz="3276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76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sz="3276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276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sz="3276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</a:t>
                </a:r>
                <a:r>
                  <a:rPr lang="en-US" sz="3276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1,5x - 4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360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6,3x - 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360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-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360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360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+1,5x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6,3x = 0</a:t>
                </a:r>
                <a:endPara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360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4,8x = 0</a:t>
                </a:r>
                <a:endParaRPr lang="ru-RU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x(3x + 4,8) = 0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  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3x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4,8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x = 4,8:3</a:t>
                </a:r>
                <a:endPara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ru-RU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1,6</a:t>
                </a:r>
                <a:endParaRPr lang="ru-RU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2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3200" b="1" dirty="0">
                  <a:solidFill>
                    <a:srgbClr val="002060"/>
                  </a:solidFill>
                </a:endParaRPr>
              </a:p>
              <a:p>
                <a:pPr>
                  <a:buFontTx/>
                  <a:buNone/>
                </a:pPr>
                <a:endPara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</a:pP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98" y="1183370"/>
                <a:ext cx="6263321" cy="3260708"/>
              </a:xfrm>
              <a:prstGeom prst="rect">
                <a:avLst/>
              </a:prstGeom>
              <a:blipFill rotWithShape="0">
                <a:blip r:embed="rId2"/>
                <a:stretch>
                  <a:fillRect t="-2617" b="-63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816235" y="4444078"/>
            <a:ext cx="397737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</a:t>
            </a:r>
            <a:r>
              <a:rPr lang="en-US" sz="40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1,6</a:t>
            </a:r>
            <a:endParaRPr lang="en-US" sz="4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181" y="-161652"/>
            <a:ext cx="13357484" cy="4681016"/>
          </a:xfrm>
        </p:spPr>
        <p:txBody>
          <a:bodyPr anchor="ctr">
            <a:noAutofit/>
          </a:bodyPr>
          <a:lstStyle/>
          <a:p>
            <a:pPr marL="176213" indent="546100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shaharlar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masofa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120 km.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shahardan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qarab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yo‘lga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chiqdi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velosipedchining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ikkinchisidan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Shuning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B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shaharga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oldin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yetib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velosipedchining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tezligini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toping.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527" y="4793784"/>
            <a:ext cx="684173" cy="858739"/>
          </a:xfrm>
          <a:prstGeom prst="rect">
            <a:avLst/>
          </a:prstGeom>
          <a:noFill/>
        </p:spPr>
        <p:txBody>
          <a:bodyPr wrap="none" lIns="118909" tIns="59457" rIns="118909" bIns="59457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66343" y="4822714"/>
            <a:ext cx="740277" cy="951072"/>
          </a:xfrm>
          <a:prstGeom prst="rect">
            <a:avLst/>
          </a:prstGeom>
          <a:noFill/>
        </p:spPr>
        <p:txBody>
          <a:bodyPr wrap="none" lIns="118909" tIns="59457" rIns="118909" bIns="59457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1871" y="5762235"/>
            <a:ext cx="121746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754131" y="5689094"/>
            <a:ext cx="215480" cy="14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909" tIns="59457" rIns="118909" bIns="59457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821002" y="5689094"/>
            <a:ext cx="215480" cy="14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909" tIns="59457" rIns="118909" bIns="59457"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вело.gif"/>
          <p:cNvPicPr>
            <a:picLocks noChangeAspect="1"/>
          </p:cNvPicPr>
          <p:nvPr/>
        </p:nvPicPr>
        <p:blipFill>
          <a:blip r:embed="rId2" cstate="print"/>
          <a:srcRect l="22435" r="15543"/>
          <a:stretch>
            <a:fillRect/>
          </a:stretch>
        </p:blipFill>
        <p:spPr>
          <a:xfrm flipH="1">
            <a:off x="-2154845" y="4315317"/>
            <a:ext cx="2154797" cy="1477262"/>
          </a:xfrm>
          <a:prstGeom prst="rect">
            <a:avLst/>
          </a:prstGeom>
        </p:spPr>
      </p:pic>
      <p:pic>
        <p:nvPicPr>
          <p:cNvPr id="11" name="Рисунок 10" descr="вело.gif"/>
          <p:cNvPicPr>
            <a:picLocks noChangeAspect="1"/>
          </p:cNvPicPr>
          <p:nvPr/>
        </p:nvPicPr>
        <p:blipFill>
          <a:blip r:embed="rId2" cstate="print"/>
          <a:srcRect l="22435" r="15543"/>
          <a:stretch>
            <a:fillRect/>
          </a:stretch>
        </p:blipFill>
        <p:spPr>
          <a:xfrm flipH="1">
            <a:off x="-2262585" y="4315317"/>
            <a:ext cx="2154797" cy="1477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946" y="5763005"/>
            <a:ext cx="3124459" cy="689462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algn="ctr"/>
            <a:r>
              <a:rPr lang="en-US" sz="3700" b="1" dirty="0">
                <a:solidFill>
                  <a:srgbClr val="C00000"/>
                </a:solidFill>
              </a:rPr>
              <a:t>120 </a:t>
            </a:r>
            <a:r>
              <a:rPr lang="en-US" sz="3700" b="1" dirty="0" smtClean="0">
                <a:solidFill>
                  <a:srgbClr val="C00000"/>
                </a:solidFill>
              </a:rPr>
              <a:t>km</a:t>
            </a:r>
            <a:endParaRPr lang="ru-RU" sz="37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4097" y="6390204"/>
            <a:ext cx="2309699" cy="689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47534" y="6439362"/>
            <a:ext cx="4644516" cy="689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53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1.16094 4.07407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1.06632 4.07407E-6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35" y="-26"/>
            <a:ext cx="12411552" cy="731414"/>
          </a:xfrm>
        </p:spPr>
        <p:txBody>
          <a:bodyPr>
            <a:normAutofit/>
          </a:bodyPr>
          <a:lstStyle/>
          <a:p>
            <a:r>
              <a:rPr lang="en-US" sz="4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4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72933"/>
                  </p:ext>
                </p:extLst>
              </p:nvPr>
            </p:nvGraphicFramePr>
            <p:xfrm>
              <a:off x="325713" y="1251023"/>
              <a:ext cx="13139090" cy="283909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{073A0DAA-6AF3-43AB-8588-CEC1D06C72B9}</a:tableStyleId>
                  </a:tblPr>
                  <a:tblGrid>
                    <a:gridCol w="3447681"/>
                    <a:gridCol w="3121863"/>
                    <a:gridCol w="3284773"/>
                    <a:gridCol w="3284773"/>
                  </a:tblGrid>
                  <a:tr h="542917">
                    <a:tc>
                      <a:txBody>
                        <a:bodyPr/>
                        <a:lstStyle/>
                        <a:p>
                          <a:pPr algn="ctr"/>
                          <a:endParaRPr lang="ru-RU" sz="28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S,</a:t>
                          </a:r>
                          <a:r>
                            <a:rPr lang="en-US" sz="3200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km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  <a:sym typeface="Symbol"/>
                            </a:rPr>
                            <a:t>, km</a:t>
                          </a:r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  <a:sym typeface="Symbol"/>
                            </a:rPr>
                            <a:t>/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  <a:sym typeface="Symbol"/>
                            </a:rPr>
                            <a:t>h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</a:t>
                          </a:r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1137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32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velosipedchi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120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6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х</a:t>
                          </a:r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+3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𝟏𝟐𝟎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1137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 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 </a:t>
                          </a:r>
                          <a:r>
                            <a:rPr lang="en-US" sz="32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velosipedchi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120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х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𝟏𝟐𝟎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72933"/>
                  </p:ext>
                </p:extLst>
              </p:nvPr>
            </p:nvGraphicFramePr>
            <p:xfrm>
              <a:off x="325713" y="1251023"/>
              <a:ext cx="13139090" cy="283909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{073A0DAA-6AF3-43AB-8588-CEC1D06C72B9}</a:tableStyleId>
                  </a:tblPr>
                  <a:tblGrid>
                    <a:gridCol w="3447681"/>
                    <a:gridCol w="3121863"/>
                    <a:gridCol w="3284773"/>
                    <a:gridCol w="3284773"/>
                  </a:tblGrid>
                  <a:tr h="581302">
                    <a:tc>
                      <a:txBody>
                        <a:bodyPr/>
                        <a:lstStyle/>
                        <a:p>
                          <a:pPr algn="ctr"/>
                          <a:endParaRPr lang="ru-RU" sz="28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S,</a:t>
                          </a:r>
                          <a:r>
                            <a:rPr lang="en-US" sz="3200" b="1" baseline="0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km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  <a:sym typeface="Symbol"/>
                            </a:rPr>
                            <a:t>, km</a:t>
                          </a:r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  <a:sym typeface="Symbol"/>
                            </a:rPr>
                            <a:t>/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  <a:sym typeface="Symbol"/>
                            </a:rPr>
                            <a:t>h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</a:t>
                          </a:r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13349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32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velosipedchi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120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6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х</a:t>
                          </a:r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+3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186" t="-58065" r="-371" b="-101075"/>
                          </a:stretch>
                        </a:blipFill>
                      </a:tcPr>
                    </a:tc>
                  </a:tr>
                  <a:tr h="11242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 </a:t>
                          </a:r>
                          <a:r>
                            <a:rPr lang="en-US" sz="32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 </a:t>
                          </a:r>
                          <a:r>
                            <a:rPr lang="en-US" sz="32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velosipedchi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120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err="1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х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186" t="-158919" r="-371" b="-16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0" y="585107"/>
            <a:ext cx="13790613" cy="735628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marL="234074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velosipedchining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779" y="4179406"/>
            <a:ext cx="13790613" cy="674073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marL="234074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oldin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yetib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36" y="5237591"/>
            <a:ext cx="610435" cy="735628"/>
          </a:xfrm>
          <a:prstGeom prst="rect">
            <a:avLst/>
          </a:prstGeom>
          <a:noFill/>
        </p:spPr>
        <p:txBody>
          <a:bodyPr wrap="none" lIns="118909" tIns="59457" rIns="118909" bIns="59457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5593" y="5206813"/>
            <a:ext cx="647303" cy="797184"/>
          </a:xfrm>
          <a:prstGeom prst="rect">
            <a:avLst/>
          </a:prstGeom>
          <a:noFill/>
        </p:spPr>
        <p:txBody>
          <a:bodyPr wrap="none" lIns="118909" tIns="59457" rIns="118909" bIns="59457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2014" y="6204432"/>
            <a:ext cx="1217461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07031" y="6043487"/>
            <a:ext cx="215480" cy="14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909" tIns="59457" rIns="118909" bIns="59457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803765" y="6078690"/>
            <a:ext cx="215480" cy="14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909" tIns="59457" rIns="118909" bIns="59457"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вело.gif"/>
          <p:cNvPicPr>
            <a:picLocks noChangeAspect="1"/>
          </p:cNvPicPr>
          <p:nvPr/>
        </p:nvPicPr>
        <p:blipFill>
          <a:blip r:embed="rId3" cstate="print"/>
          <a:srcRect l="22435" r="15543"/>
          <a:stretch>
            <a:fillRect/>
          </a:stretch>
        </p:blipFill>
        <p:spPr>
          <a:xfrm flipH="1">
            <a:off x="-2213706" y="4517770"/>
            <a:ext cx="2154797" cy="1477262"/>
          </a:xfrm>
          <a:prstGeom prst="rect">
            <a:avLst/>
          </a:prstGeom>
        </p:spPr>
      </p:pic>
      <p:pic>
        <p:nvPicPr>
          <p:cNvPr id="14" name="Рисунок 13" descr="вело.gif"/>
          <p:cNvPicPr>
            <a:picLocks noChangeAspect="1"/>
          </p:cNvPicPr>
          <p:nvPr/>
        </p:nvPicPr>
        <p:blipFill>
          <a:blip r:embed="rId3" cstate="print"/>
          <a:srcRect l="22435" r="15543"/>
          <a:stretch>
            <a:fillRect/>
          </a:stretch>
        </p:blipFill>
        <p:spPr>
          <a:xfrm flipH="1">
            <a:off x="-2262586" y="4545735"/>
            <a:ext cx="2154797" cy="14772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94693" y="6332051"/>
            <a:ext cx="3124459" cy="689462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algn="ctr"/>
            <a:r>
              <a:rPr lang="en-US" sz="3700" b="1" dirty="0">
                <a:solidFill>
                  <a:srgbClr val="C00000"/>
                </a:solidFill>
              </a:rPr>
              <a:t>120 </a:t>
            </a:r>
            <a:r>
              <a:rPr lang="en-US" sz="3700" b="1" dirty="0" smtClean="0">
                <a:solidFill>
                  <a:srgbClr val="C00000"/>
                </a:solidFill>
              </a:rPr>
              <a:t>km</a:t>
            </a:r>
            <a:endParaRPr lang="ru-RU" sz="37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4097" y="6390204"/>
            <a:ext cx="2309699" cy="689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23597" y="6297745"/>
            <a:ext cx="426701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13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1.16094 4.0740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1.06632 4.07407E-6 " pathEditMode="relative" rAng="0" ptsTypes="AA">
                                      <p:cBhvr>
                                        <p:cTn id="22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73817" y="247203"/>
            <a:ext cx="6796018" cy="877696"/>
          </a:xfrm>
        </p:spPr>
        <p:txBody>
          <a:bodyPr>
            <a:normAutofit/>
          </a:bodyPr>
          <a:lstStyle/>
          <a:p>
            <a:pPr>
              <a:tabLst>
                <a:tab pos="5919788" algn="l"/>
                <a:tab pos="6096000" algn="l"/>
              </a:tabLst>
            </a:pP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274" y="5122959"/>
            <a:ext cx="6319242" cy="612518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marL="234074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12 к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15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7274" y="971801"/>
            <a:ext cx="5908932" cy="3998060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marL="234074"/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masala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shartiga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zid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х=12,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х(х+3)≠0, </a:t>
            </a:r>
          </a:p>
          <a:p>
            <a:pPr marL="234074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к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velosipedchining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34074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к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velosipedchining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809120" y="3013405"/>
          <a:ext cx="172382" cy="22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120" y="3013405"/>
                        <a:ext cx="172382" cy="221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2631" y="918468"/>
                <a:ext cx="6527061" cy="557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3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120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 2</a:t>
                </a:r>
                <a:endParaRPr lang="en-US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60 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=1</a:t>
                </a:r>
              </a:p>
              <a:p>
                <a:endParaRPr lang="en-US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60 (x+3)-60x=x(x+3</a:t>
                </a:r>
                <a:r>
                  <a:rPr lang="ru-RU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endPara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60x+180-60x=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+3x</a:t>
                </a:r>
                <a:endPara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+ 3x-180=0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-15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31" y="918468"/>
                <a:ext cx="6527061" cy="5578322"/>
              </a:xfrm>
              <a:prstGeom prst="rect">
                <a:avLst/>
              </a:prstGeom>
              <a:blipFill rotWithShape="0">
                <a:blip r:embed="rId5"/>
                <a:stretch>
                  <a:fillRect l="-2334" b="-1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24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724232" y="693092"/>
            <a:ext cx="12597340" cy="25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8918" tIns="59459" rIns="118918" bIns="59459">
            <a:spAutoFit/>
          </a:bodyPr>
          <a:lstStyle/>
          <a:p>
            <a:pPr indent="712788"/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oqim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masofani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Xuddi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masofani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oqimga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suzib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Jami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yo‘lga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sarflangan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daryo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oqimining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tezligini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toping.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 rot="413717">
            <a:off x="10215174" y="4656122"/>
            <a:ext cx="3260905" cy="996339"/>
            <a:chOff x="3744" y="957"/>
            <a:chExt cx="1362" cy="613"/>
          </a:xfrm>
        </p:grpSpPr>
        <p:sp>
          <p:nvSpPr>
            <p:cNvPr id="118788" name="Freeform 4"/>
            <p:cNvSpPr>
              <a:spLocks/>
            </p:cNvSpPr>
            <p:nvPr/>
          </p:nvSpPr>
          <p:spPr bwMode="auto">
            <a:xfrm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 rot="21226571">
              <a:off x="3983" y="957"/>
              <a:ext cx="329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700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</a:t>
              </a:r>
              <a:endParaRPr lang="ru-RU" sz="31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8790" name="Freeform 6"/>
          <p:cNvSpPr>
            <a:spLocks/>
          </p:cNvSpPr>
          <p:nvPr/>
        </p:nvSpPr>
        <p:spPr bwMode="auto">
          <a:xfrm rot="348712">
            <a:off x="-689530" y="5467678"/>
            <a:ext cx="15322903" cy="1826894"/>
          </a:xfrm>
          <a:custGeom>
            <a:avLst/>
            <a:gdLst>
              <a:gd name="T0" fmla="*/ 335 w 6400"/>
              <a:gd name="T1" fmla="*/ 687 h 1124"/>
              <a:gd name="T2" fmla="*/ 391 w 6400"/>
              <a:gd name="T3" fmla="*/ 691 h 1124"/>
              <a:gd name="T4" fmla="*/ 2674 w 6400"/>
              <a:gd name="T5" fmla="*/ 444 h 1124"/>
              <a:gd name="T6" fmla="*/ 4249 w 6400"/>
              <a:gd name="T7" fmla="*/ 244 h 1124"/>
              <a:gd name="T8" fmla="*/ 4627 w 6400"/>
              <a:gd name="T9" fmla="*/ 236 h 1124"/>
              <a:gd name="T10" fmla="*/ 6076 w 6400"/>
              <a:gd name="T11" fmla="*/ 2 h 1124"/>
              <a:gd name="T12" fmla="*/ 6094 w 6400"/>
              <a:gd name="T13" fmla="*/ 247 h 1124"/>
              <a:gd name="T14" fmla="*/ 6105 w 6400"/>
              <a:gd name="T15" fmla="*/ 353 h 1124"/>
              <a:gd name="T16" fmla="*/ 4318 w 6400"/>
              <a:gd name="T17" fmla="*/ 603 h 1124"/>
              <a:gd name="T18" fmla="*/ 2575 w 6400"/>
              <a:gd name="T19" fmla="*/ 768 h 1124"/>
              <a:gd name="T20" fmla="*/ 695 w 6400"/>
              <a:gd name="T21" fmla="*/ 1045 h 1124"/>
              <a:gd name="T22" fmla="*/ 169 w 6400"/>
              <a:gd name="T23" fmla="*/ 964 h 1124"/>
              <a:gd name="T24" fmla="*/ 201 w 6400"/>
              <a:gd name="T25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/>
              </a:gs>
              <a:gs pos="50000">
                <a:srgbClr val="66CC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918" tIns="59459" rIns="118918" bIns="59459"/>
          <a:lstStyle/>
          <a:p>
            <a:endParaRPr lang="ru-RU"/>
          </a:p>
        </p:txBody>
      </p:sp>
      <p:grpSp>
        <p:nvGrpSpPr>
          <p:cNvPr id="118791" name="Group 7"/>
          <p:cNvGrpSpPr>
            <a:grpSpLocks/>
          </p:cNvGrpSpPr>
          <p:nvPr/>
        </p:nvGrpSpPr>
        <p:grpSpPr bwMode="auto">
          <a:xfrm rot="21137484" flipH="1">
            <a:off x="165201" y="5526191"/>
            <a:ext cx="13855256" cy="1030472"/>
            <a:chOff x="-27" y="3112"/>
            <a:chExt cx="5787" cy="634"/>
          </a:xfrm>
        </p:grpSpPr>
        <p:sp>
          <p:nvSpPr>
            <p:cNvPr id="118792" name="Freeform 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8796" name="Group 12"/>
          <p:cNvGrpSpPr>
            <a:grpSpLocks/>
          </p:cNvGrpSpPr>
          <p:nvPr/>
        </p:nvGrpSpPr>
        <p:grpSpPr bwMode="auto">
          <a:xfrm rot="407862">
            <a:off x="458109" y="4702469"/>
            <a:ext cx="4170703" cy="1049976"/>
            <a:chOff x="3364" y="924"/>
            <a:chExt cx="1742" cy="646"/>
          </a:xfrm>
        </p:grpSpPr>
        <p:sp>
          <p:nvSpPr>
            <p:cNvPr id="118797" name="Freeform 13"/>
            <p:cNvSpPr>
              <a:spLocks/>
            </p:cNvSpPr>
            <p:nvPr/>
          </p:nvSpPr>
          <p:spPr bwMode="auto">
            <a:xfrm flipH="1" flipV="1"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 rot="21226571">
              <a:off x="3364" y="924"/>
              <a:ext cx="1571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700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</a:t>
              </a:r>
              <a:r>
                <a:rPr lang="en-US" sz="5400" i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</a:t>
              </a:r>
              <a:r>
                <a:rPr lang="en-US" sz="3600" i="1" baseline="-25000" dirty="0" err="1" smtClean="0">
                  <a:solidFill>
                    <a:srgbClr val="002060"/>
                  </a:solidFill>
                  <a:latin typeface="Times New Roman" pitchFamily="18" charset="0"/>
                </a:rPr>
                <a:t>kema</a:t>
              </a:r>
              <a:r>
                <a:rPr lang="ru-RU" sz="3600" i="1" baseline="-250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ru-RU" sz="3600" i="1" dirty="0">
                  <a:solidFill>
                    <a:srgbClr val="002060"/>
                  </a:solidFill>
                  <a:latin typeface="Times New Roman" pitchFamily="18" charset="0"/>
                </a:rPr>
                <a:t>= </a:t>
              </a:r>
              <a:r>
                <a:rPr lang="en-US" sz="3600" dirty="0">
                  <a:solidFill>
                    <a:srgbClr val="002060"/>
                  </a:solidFill>
                </a:rPr>
                <a:t>8</a:t>
              </a:r>
              <a:r>
                <a:rPr lang="en-US" sz="3600" dirty="0" smtClean="0">
                  <a:solidFill>
                    <a:srgbClr val="002060"/>
                  </a:solidFill>
                </a:rPr>
                <a:t> km/ h</a:t>
              </a:r>
              <a:endParaRPr lang="ru-RU" sz="3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8802" name="Group 18"/>
          <p:cNvGrpSpPr>
            <a:grpSpLocks/>
          </p:cNvGrpSpPr>
          <p:nvPr/>
        </p:nvGrpSpPr>
        <p:grpSpPr bwMode="auto">
          <a:xfrm rot="293273">
            <a:off x="1134028" y="5809645"/>
            <a:ext cx="2413357" cy="1108489"/>
            <a:chOff x="3695" y="2402"/>
            <a:chExt cx="1008" cy="682"/>
          </a:xfrm>
        </p:grpSpPr>
        <p:sp>
          <p:nvSpPr>
            <p:cNvPr id="118803" name="Rectangle 19"/>
            <p:cNvSpPr>
              <a:spLocks noChangeArrowheads="1"/>
            </p:cNvSpPr>
            <p:nvPr/>
          </p:nvSpPr>
          <p:spPr bwMode="auto">
            <a:xfrm rot="21226571">
              <a:off x="3695" y="2402"/>
              <a:ext cx="99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52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</a:t>
              </a:r>
              <a:r>
                <a:rPr lang="en-US" sz="6600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en-US" sz="4800" i="1" baseline="-250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oqim</a:t>
              </a:r>
              <a:r>
                <a:rPr lang="ru-RU" sz="4800" i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r>
                <a:rPr lang="ru-RU" sz="4800" i="1" baseline="-25000" dirty="0" smtClean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?</a:t>
              </a:r>
              <a:endParaRPr lang="ru-RU" sz="4800" dirty="0">
                <a:solidFill>
                  <a:srgbClr val="D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auto">
            <a:xfrm flipH="1" flipV="1">
              <a:off x="4127" y="2472"/>
              <a:ext cx="576" cy="48"/>
            </a:xfrm>
            <a:custGeom>
              <a:avLst/>
              <a:gdLst>
                <a:gd name="T0" fmla="*/ 576 w 576"/>
                <a:gd name="T1" fmla="*/ 0 h 48"/>
                <a:gd name="T2" fmla="*/ 0 w 576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48">
                  <a:moveTo>
                    <a:pt x="576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EA0000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8818" name="Picture 34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34" y="4993076"/>
            <a:ext cx="2758123" cy="14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929" name="Group 145"/>
          <p:cNvGrpSpPr>
            <a:grpSpLocks/>
          </p:cNvGrpSpPr>
          <p:nvPr/>
        </p:nvGrpSpPr>
        <p:grpSpPr bwMode="auto">
          <a:xfrm>
            <a:off x="4826715" y="6112945"/>
            <a:ext cx="8619133" cy="568873"/>
            <a:chOff x="1872" y="3681"/>
            <a:chExt cx="3600" cy="350"/>
          </a:xfrm>
        </p:grpSpPr>
        <p:sp>
          <p:nvSpPr>
            <p:cNvPr id="118926" name="Rectangle 142"/>
            <p:cNvSpPr>
              <a:spLocks noChangeArrowheads="1"/>
            </p:cNvSpPr>
            <p:nvPr/>
          </p:nvSpPr>
          <p:spPr bwMode="auto">
            <a:xfrm rot="21519844">
              <a:off x="3775" y="3681"/>
              <a:ext cx="77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31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8927" name="Line 143"/>
            <p:cNvSpPr>
              <a:spLocks noChangeShapeType="1"/>
            </p:cNvSpPr>
            <p:nvPr/>
          </p:nvSpPr>
          <p:spPr bwMode="auto">
            <a:xfrm flipV="1">
              <a:off x="1872" y="3744"/>
              <a:ext cx="360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8817" name="Picture 33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7588" y="4897644"/>
            <a:ext cx="2758123" cy="14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928" name="Group 144"/>
          <p:cNvGrpSpPr>
            <a:grpSpLocks/>
          </p:cNvGrpSpPr>
          <p:nvPr/>
        </p:nvGrpSpPr>
        <p:grpSpPr bwMode="auto">
          <a:xfrm>
            <a:off x="804452" y="6529031"/>
            <a:ext cx="12296630" cy="568872"/>
            <a:chOff x="336" y="3969"/>
            <a:chExt cx="5136" cy="350"/>
          </a:xfrm>
        </p:grpSpPr>
        <p:sp>
          <p:nvSpPr>
            <p:cNvPr id="118921" name="Rectangle 137"/>
            <p:cNvSpPr>
              <a:spLocks noChangeArrowheads="1"/>
            </p:cNvSpPr>
            <p:nvPr/>
          </p:nvSpPr>
          <p:spPr bwMode="auto">
            <a:xfrm rot="21519844">
              <a:off x="2494" y="3969"/>
              <a:ext cx="53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100" dirty="0" smtClean="0">
                  <a:solidFill>
                    <a:srgbClr val="002060"/>
                  </a:solidFill>
                </a:rPr>
                <a:t>15 km</a:t>
              </a:r>
              <a:endParaRPr lang="ru-RU" sz="3100" dirty="0">
                <a:solidFill>
                  <a:srgbClr val="002060"/>
                </a:solidFill>
              </a:endParaRPr>
            </a:p>
          </p:txBody>
        </p:sp>
        <p:sp>
          <p:nvSpPr>
            <p:cNvPr id="118923" name="Line 139"/>
            <p:cNvSpPr>
              <a:spLocks noChangeShapeType="1"/>
            </p:cNvSpPr>
            <p:nvPr/>
          </p:nvSpPr>
          <p:spPr bwMode="auto">
            <a:xfrm flipV="1">
              <a:off x="336" y="3984"/>
              <a:ext cx="5136" cy="48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37845" y="4266840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t= 4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soat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84166 0.003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83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50833 0.01852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0"/>
                                        <p:tgtEl>
                                          <p:spTgt spid="11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7" name="Group 3"/>
          <p:cNvGrpSpPr>
            <a:grpSpLocks/>
          </p:cNvGrpSpPr>
          <p:nvPr/>
        </p:nvGrpSpPr>
        <p:grpSpPr bwMode="auto">
          <a:xfrm rot="413717">
            <a:off x="9489962" y="4612432"/>
            <a:ext cx="3988740" cy="996339"/>
            <a:chOff x="3440" y="957"/>
            <a:chExt cx="1666" cy="613"/>
          </a:xfrm>
        </p:grpSpPr>
        <p:sp>
          <p:nvSpPr>
            <p:cNvPr id="118788" name="Freeform 4"/>
            <p:cNvSpPr>
              <a:spLocks/>
            </p:cNvSpPr>
            <p:nvPr/>
          </p:nvSpPr>
          <p:spPr bwMode="auto">
            <a:xfrm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 rot="21226571">
              <a:off x="3440" y="957"/>
              <a:ext cx="1401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7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4700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3100" i="1" baseline="-250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oq.q</a:t>
              </a:r>
              <a:r>
                <a:rPr lang="ru-RU" sz="3100" i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100" i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1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31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00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?</a:t>
              </a:r>
              <a:r>
                <a:rPr lang="ru-RU" sz="3100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100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km/h</a:t>
              </a:r>
              <a:endPara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790" name="Freeform 6"/>
          <p:cNvSpPr>
            <a:spLocks/>
          </p:cNvSpPr>
          <p:nvPr/>
        </p:nvSpPr>
        <p:spPr bwMode="auto">
          <a:xfrm rot="348712">
            <a:off x="-689530" y="5467678"/>
            <a:ext cx="15322903" cy="1826894"/>
          </a:xfrm>
          <a:custGeom>
            <a:avLst/>
            <a:gdLst>
              <a:gd name="T0" fmla="*/ 335 w 6400"/>
              <a:gd name="T1" fmla="*/ 687 h 1124"/>
              <a:gd name="T2" fmla="*/ 391 w 6400"/>
              <a:gd name="T3" fmla="*/ 691 h 1124"/>
              <a:gd name="T4" fmla="*/ 2674 w 6400"/>
              <a:gd name="T5" fmla="*/ 444 h 1124"/>
              <a:gd name="T6" fmla="*/ 4249 w 6400"/>
              <a:gd name="T7" fmla="*/ 244 h 1124"/>
              <a:gd name="T8" fmla="*/ 4627 w 6400"/>
              <a:gd name="T9" fmla="*/ 236 h 1124"/>
              <a:gd name="T10" fmla="*/ 6076 w 6400"/>
              <a:gd name="T11" fmla="*/ 2 h 1124"/>
              <a:gd name="T12" fmla="*/ 6094 w 6400"/>
              <a:gd name="T13" fmla="*/ 247 h 1124"/>
              <a:gd name="T14" fmla="*/ 6105 w 6400"/>
              <a:gd name="T15" fmla="*/ 353 h 1124"/>
              <a:gd name="T16" fmla="*/ 4318 w 6400"/>
              <a:gd name="T17" fmla="*/ 603 h 1124"/>
              <a:gd name="T18" fmla="*/ 2575 w 6400"/>
              <a:gd name="T19" fmla="*/ 768 h 1124"/>
              <a:gd name="T20" fmla="*/ 695 w 6400"/>
              <a:gd name="T21" fmla="*/ 1045 h 1124"/>
              <a:gd name="T22" fmla="*/ 169 w 6400"/>
              <a:gd name="T23" fmla="*/ 964 h 1124"/>
              <a:gd name="T24" fmla="*/ 201 w 6400"/>
              <a:gd name="T25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/>
              </a:gs>
              <a:gs pos="50000">
                <a:srgbClr val="66CC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918" tIns="59459" rIns="118918" bIns="59459"/>
          <a:lstStyle/>
          <a:p>
            <a:endParaRPr lang="ru-RU"/>
          </a:p>
        </p:txBody>
      </p:sp>
      <p:grpSp>
        <p:nvGrpSpPr>
          <p:cNvPr id="118791" name="Group 7"/>
          <p:cNvGrpSpPr>
            <a:grpSpLocks/>
          </p:cNvGrpSpPr>
          <p:nvPr/>
        </p:nvGrpSpPr>
        <p:grpSpPr bwMode="auto">
          <a:xfrm rot="21137484" flipH="1">
            <a:off x="165201" y="5526191"/>
            <a:ext cx="13855256" cy="1030472"/>
            <a:chOff x="-27" y="3112"/>
            <a:chExt cx="5787" cy="634"/>
          </a:xfrm>
        </p:grpSpPr>
        <p:sp>
          <p:nvSpPr>
            <p:cNvPr id="118792" name="Freeform 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8796" name="Group 12"/>
          <p:cNvGrpSpPr>
            <a:grpSpLocks/>
          </p:cNvGrpSpPr>
          <p:nvPr/>
        </p:nvGrpSpPr>
        <p:grpSpPr bwMode="auto">
          <a:xfrm rot="407862">
            <a:off x="726817" y="4773690"/>
            <a:ext cx="3897763" cy="994714"/>
            <a:chOff x="3478" y="958"/>
            <a:chExt cx="1628" cy="612"/>
          </a:xfrm>
        </p:grpSpPr>
        <p:sp>
          <p:nvSpPr>
            <p:cNvPr id="118797" name="Freeform 13"/>
            <p:cNvSpPr>
              <a:spLocks/>
            </p:cNvSpPr>
            <p:nvPr/>
          </p:nvSpPr>
          <p:spPr bwMode="auto">
            <a:xfrm flipH="1" flipV="1"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 rot="21226571">
              <a:off x="3478" y="958"/>
              <a:ext cx="1333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700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</a:t>
              </a:r>
              <a:r>
                <a:rPr lang="en-US" sz="4700" i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</a:t>
              </a:r>
              <a:r>
                <a:rPr lang="en-US" sz="3100" i="1" baseline="-25000" dirty="0" err="1" smtClean="0">
                  <a:solidFill>
                    <a:srgbClr val="002060"/>
                  </a:solidFill>
                  <a:latin typeface="Times New Roman" pitchFamily="18" charset="0"/>
                </a:rPr>
                <a:t>oq.b</a:t>
              </a:r>
              <a:r>
                <a:rPr lang="ru-RU" sz="3100" i="1" dirty="0" smtClean="0">
                  <a:solidFill>
                    <a:srgbClr val="002060"/>
                  </a:solidFill>
                  <a:latin typeface="Times New Roman" pitchFamily="18" charset="0"/>
                </a:rPr>
                <a:t>= </a:t>
              </a:r>
              <a:r>
                <a:rPr lang="en-US" sz="3100" dirty="0" smtClean="0">
                  <a:solidFill>
                    <a:srgbClr val="002060"/>
                  </a:solidFill>
                </a:rPr>
                <a:t>? km/ h</a:t>
              </a:r>
              <a:endParaRPr lang="ru-RU" sz="31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8802" name="Group 18"/>
          <p:cNvGrpSpPr>
            <a:grpSpLocks/>
          </p:cNvGrpSpPr>
          <p:nvPr/>
        </p:nvGrpSpPr>
        <p:grpSpPr bwMode="auto">
          <a:xfrm rot="293273">
            <a:off x="1449560" y="5930384"/>
            <a:ext cx="2097323" cy="892317"/>
            <a:chOff x="3827" y="2468"/>
            <a:chExt cx="876" cy="549"/>
          </a:xfrm>
        </p:grpSpPr>
        <p:sp>
          <p:nvSpPr>
            <p:cNvPr id="118803" name="Rectangle 19"/>
            <p:cNvSpPr>
              <a:spLocks noChangeArrowheads="1"/>
            </p:cNvSpPr>
            <p:nvPr/>
          </p:nvSpPr>
          <p:spPr bwMode="auto">
            <a:xfrm rot="21226571">
              <a:off x="3827" y="2468"/>
              <a:ext cx="737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5200" i="1" dirty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</a:t>
              </a:r>
              <a:r>
                <a:rPr lang="en-US" sz="5200" i="1" dirty="0" err="1" smtClean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en-US" sz="3600" i="1" baseline="-25000" dirty="0" err="1" smtClean="0">
                  <a:solidFill>
                    <a:srgbClr val="D2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oqim</a:t>
              </a:r>
              <a:endParaRPr lang="ru-RU" sz="3600" dirty="0">
                <a:solidFill>
                  <a:srgbClr val="D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auto">
            <a:xfrm flipH="1" flipV="1">
              <a:off x="4127" y="2472"/>
              <a:ext cx="576" cy="48"/>
            </a:xfrm>
            <a:custGeom>
              <a:avLst/>
              <a:gdLst>
                <a:gd name="T0" fmla="*/ 576 w 576"/>
                <a:gd name="T1" fmla="*/ 0 h 48"/>
                <a:gd name="T2" fmla="*/ 0 w 576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48">
                  <a:moveTo>
                    <a:pt x="576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EA0000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8818" name="Picture 34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63" y="4924811"/>
            <a:ext cx="2758123" cy="14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929" name="Group 145"/>
          <p:cNvGrpSpPr>
            <a:grpSpLocks/>
          </p:cNvGrpSpPr>
          <p:nvPr/>
        </p:nvGrpSpPr>
        <p:grpSpPr bwMode="auto">
          <a:xfrm>
            <a:off x="4826715" y="6112945"/>
            <a:ext cx="8619133" cy="568873"/>
            <a:chOff x="1872" y="3681"/>
            <a:chExt cx="3600" cy="350"/>
          </a:xfrm>
        </p:grpSpPr>
        <p:sp>
          <p:nvSpPr>
            <p:cNvPr id="118926" name="Rectangle 142"/>
            <p:cNvSpPr>
              <a:spLocks noChangeArrowheads="1"/>
            </p:cNvSpPr>
            <p:nvPr/>
          </p:nvSpPr>
          <p:spPr bwMode="auto">
            <a:xfrm rot="21519844">
              <a:off x="3775" y="3681"/>
              <a:ext cx="77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31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8927" name="Line 143"/>
            <p:cNvSpPr>
              <a:spLocks noChangeShapeType="1"/>
            </p:cNvSpPr>
            <p:nvPr/>
          </p:nvSpPr>
          <p:spPr bwMode="auto">
            <a:xfrm flipV="1">
              <a:off x="1872" y="3744"/>
              <a:ext cx="360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8817" name="Picture 33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1568" y="5160059"/>
            <a:ext cx="2758123" cy="14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928" name="Group 144"/>
          <p:cNvGrpSpPr>
            <a:grpSpLocks/>
          </p:cNvGrpSpPr>
          <p:nvPr/>
        </p:nvGrpSpPr>
        <p:grpSpPr bwMode="auto">
          <a:xfrm>
            <a:off x="1145305" y="6290313"/>
            <a:ext cx="12296630" cy="568872"/>
            <a:chOff x="336" y="3969"/>
            <a:chExt cx="5136" cy="350"/>
          </a:xfrm>
        </p:grpSpPr>
        <p:sp>
          <p:nvSpPr>
            <p:cNvPr id="118921" name="Rectangle 137"/>
            <p:cNvSpPr>
              <a:spLocks noChangeArrowheads="1"/>
            </p:cNvSpPr>
            <p:nvPr/>
          </p:nvSpPr>
          <p:spPr bwMode="auto">
            <a:xfrm rot="21519844">
              <a:off x="2517" y="3969"/>
              <a:ext cx="48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100" dirty="0" smtClean="0">
                  <a:solidFill>
                    <a:srgbClr val="002060"/>
                  </a:solidFill>
                </a:rPr>
                <a:t>15km</a:t>
              </a:r>
              <a:endParaRPr lang="ru-RU" sz="3100" dirty="0">
                <a:solidFill>
                  <a:srgbClr val="002060"/>
                </a:solidFill>
              </a:endParaRPr>
            </a:p>
          </p:txBody>
        </p:sp>
        <p:sp>
          <p:nvSpPr>
            <p:cNvPr id="118923" name="Line 139"/>
            <p:cNvSpPr>
              <a:spLocks noChangeShapeType="1"/>
            </p:cNvSpPr>
            <p:nvPr/>
          </p:nvSpPr>
          <p:spPr bwMode="auto">
            <a:xfrm flipV="1">
              <a:off x="336" y="3984"/>
              <a:ext cx="5136" cy="48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025162"/>
                  </p:ext>
                </p:extLst>
              </p:nvPr>
            </p:nvGraphicFramePr>
            <p:xfrm>
              <a:off x="306758" y="1247775"/>
              <a:ext cx="13139090" cy="2861443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{073A0DAA-6AF3-43AB-8588-CEC1D06C72B9}</a:tableStyleId>
                  </a:tblPr>
                  <a:tblGrid>
                    <a:gridCol w="3447681"/>
                    <a:gridCol w="3121863"/>
                    <a:gridCol w="3284773"/>
                    <a:gridCol w="3284773"/>
                  </a:tblGrid>
                  <a:tr h="542917"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S,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km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  <a:sym typeface="Symbol"/>
                            </a:rPr>
                            <a:t>, km</a:t>
                          </a:r>
                          <a:r>
                            <a:rPr lang="ru-RU" sz="3200" dirty="0" smtClean="0">
                              <a:solidFill>
                                <a:srgbClr val="002060"/>
                              </a:solidFill>
                              <a:sym typeface="Symbol"/>
                            </a:rPr>
                            <a:t>/</a:t>
                          </a:r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  <a:sym typeface="Symbol"/>
                            </a:rPr>
                            <a:t>h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t</a:t>
                          </a:r>
                          <a:r>
                            <a:rPr lang="ru-RU" sz="3200" dirty="0" smtClean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s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1137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2060"/>
                              </a:solidFill>
                            </a:rPr>
                            <a:t>Oqimga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solidFill>
                                <a:srgbClr val="002060"/>
                              </a:solidFill>
                            </a:rPr>
                            <a:t>qarshi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15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8-х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8−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7366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2060"/>
                              </a:solidFill>
                            </a:rPr>
                            <a:t>Oqim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solidFill>
                                <a:srgbClr val="002060"/>
                              </a:solidFill>
                            </a:rPr>
                            <a:t>bo‘yicha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15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8+х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8+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025162"/>
                  </p:ext>
                </p:extLst>
              </p:nvPr>
            </p:nvGraphicFramePr>
            <p:xfrm>
              <a:off x="306758" y="1247775"/>
              <a:ext cx="13139090" cy="2861443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{073A0DAA-6AF3-43AB-8588-CEC1D06C72B9}</a:tableStyleId>
                  </a:tblPr>
                  <a:tblGrid>
                    <a:gridCol w="3447681"/>
                    <a:gridCol w="3121863"/>
                    <a:gridCol w="3284773"/>
                    <a:gridCol w="3284773"/>
                  </a:tblGrid>
                  <a:tr h="581302"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S,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km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  <a:sym typeface="Symbol"/>
                            </a:rPr>
                            <a:t>, km</a:t>
                          </a:r>
                          <a:r>
                            <a:rPr lang="ru-RU" sz="3200" dirty="0" smtClean="0">
                              <a:solidFill>
                                <a:srgbClr val="002060"/>
                              </a:solidFill>
                              <a:sym typeface="Symbol"/>
                            </a:rPr>
                            <a:t>/</a:t>
                          </a:r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  <a:sym typeface="Symbol"/>
                            </a:rPr>
                            <a:t>h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t</a:t>
                          </a:r>
                          <a:r>
                            <a:rPr lang="ru-RU" sz="3200" dirty="0" smtClean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s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13546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2060"/>
                              </a:solidFill>
                            </a:rPr>
                            <a:t>Oqimga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solidFill>
                                <a:srgbClr val="002060"/>
                              </a:solidFill>
                            </a:rPr>
                            <a:t>qarshi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15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8-х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186" t="-57754" r="-371" b="-101604"/>
                          </a:stretch>
                        </a:blipFill>
                      </a:tcPr>
                    </a:tc>
                  </a:tr>
                  <a:tr h="11446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2060"/>
                              </a:solidFill>
                            </a:rPr>
                            <a:t>Oqim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solidFill>
                                <a:srgbClr val="002060"/>
                              </a:solidFill>
                            </a:rPr>
                            <a:t>bo‘yicha</a:t>
                          </a:r>
                          <a:endParaRPr lang="ru-RU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15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solidFill>
                                <a:srgbClr val="002060"/>
                              </a:solidFill>
                            </a:rPr>
                            <a:t>8+х</a:t>
                          </a:r>
                          <a:endParaRPr lang="ru-RU" sz="36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907" marR="137907" marT="46811" marB="4681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186" t="-156915" r="-371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481284" y="281930"/>
            <a:ext cx="10775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074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daryo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oqimining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bo‘lsin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554" y="4248213"/>
            <a:ext cx="10939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Jami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yo‘lga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sarflandi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84166 0.003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83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8 0.03911 L -0.8764 0.05765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51" y="92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0"/>
                                        <p:tgtEl>
                                          <p:spTgt spid="11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9535" y="-26"/>
            <a:ext cx="12411552" cy="731414"/>
          </a:xfrm>
        </p:spPr>
        <p:txBody>
          <a:bodyPr>
            <a:normAutofit/>
          </a:bodyPr>
          <a:lstStyle/>
          <a:p>
            <a:r>
              <a:rPr lang="en-US" sz="4600" b="1" dirty="0" err="1" smtClean="0">
                <a:solidFill>
                  <a:srgbClr val="C00000"/>
                </a:solidFill>
              </a:rPr>
              <a:t>Yechish</a:t>
            </a:r>
            <a:r>
              <a:rPr lang="ru-RU" sz="4600" b="1" dirty="0" smtClean="0">
                <a:solidFill>
                  <a:srgbClr val="C00000"/>
                </a:solidFill>
              </a:rPr>
              <a:t>:</a:t>
            </a:r>
            <a:endParaRPr lang="ru-RU" sz="4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20239"/>
              </p:ext>
            </p:extLst>
          </p:nvPr>
        </p:nvGraphicFramePr>
        <p:xfrm>
          <a:off x="306573" y="731388"/>
          <a:ext cx="6913309" cy="609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Формула" r:id="rId3" imgW="1726920" imgH="1866600" progId="Equation.3">
                  <p:embed/>
                </p:oleObj>
              </mc:Choice>
              <mc:Fallback>
                <p:oleObj name="Формула" r:id="rId3" imgW="1726920" imgH="186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73" y="731388"/>
                        <a:ext cx="6913309" cy="60917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90497" y="2682664"/>
            <a:ext cx="5310590" cy="2336067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marL="234074" algn="just"/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masala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shartiga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zid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х=2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(8-х)(8+х)≠0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34074" algn="just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Oqim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7374" y="5511572"/>
            <a:ext cx="5491151" cy="735628"/>
          </a:xfrm>
          <a:prstGeom prst="rect">
            <a:avLst/>
          </a:prstGeom>
          <a:noFill/>
        </p:spPr>
        <p:txBody>
          <a:bodyPr wrap="square" lIns="118909" tIns="59457" rIns="118909" bIns="59457" rtlCol="0">
            <a:spAutoFit/>
          </a:bodyPr>
          <a:lstStyle/>
          <a:p>
            <a:pPr marL="234074"/>
            <a:r>
              <a:rPr lang="en-US" sz="4000" b="1" dirty="0" err="1" smtClean="0">
                <a:solidFill>
                  <a:srgbClr val="002060"/>
                </a:solidFill>
              </a:rPr>
              <a:t>Javob</a:t>
            </a:r>
            <a:r>
              <a:rPr lang="ru-RU" sz="4000" b="1" dirty="0" smtClean="0">
                <a:solidFill>
                  <a:srgbClr val="002060"/>
                </a:solidFill>
              </a:rPr>
              <a:t>: 2 </a:t>
            </a:r>
            <a:r>
              <a:rPr lang="en-US" sz="4000" b="1" dirty="0" smtClean="0">
                <a:solidFill>
                  <a:srgbClr val="002060"/>
                </a:solidFill>
              </a:rPr>
              <a:t>km</a:t>
            </a:r>
            <a:r>
              <a:rPr lang="ru-RU" sz="4000" b="1" dirty="0" smtClean="0">
                <a:solidFill>
                  <a:srgbClr val="002060"/>
                </a:solidFill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</a:rPr>
              <a:t>h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51312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151692</TotalTime>
  <Words>400</Words>
  <Application>Microsoft Office PowerPoint</Application>
  <PresentationFormat>Произвольный</PresentationFormat>
  <Paragraphs>95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Arial</vt:lpstr>
      <vt:lpstr>Calibri</vt:lpstr>
      <vt:lpstr>Cambria Math</vt:lpstr>
      <vt:lpstr>Open Sans</vt:lpstr>
      <vt:lpstr>Open Sans Light</vt:lpstr>
      <vt:lpstr>Symbol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Уравнение</vt:lpstr>
      <vt:lpstr>Формула</vt:lpstr>
      <vt:lpstr>Algebra</vt:lpstr>
      <vt:lpstr>Презентация PowerPoint</vt:lpstr>
      <vt:lpstr>576 - misol</vt:lpstr>
      <vt:lpstr>Презентация PowerPoint</vt:lpstr>
      <vt:lpstr>Yechish:</vt:lpstr>
      <vt:lpstr>Yechish:</vt:lpstr>
      <vt:lpstr>Презентация PowerPoint</vt:lpstr>
      <vt:lpstr>Презентация PowerPoint</vt:lpstr>
      <vt:lpstr>Yechish:</vt:lpstr>
      <vt:lpstr>Mustahkamlash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</cp:lastModifiedBy>
  <cp:revision>1513</cp:revision>
  <dcterms:created xsi:type="dcterms:W3CDTF">2014-10-08T23:03:32Z</dcterms:created>
  <dcterms:modified xsi:type="dcterms:W3CDTF">2021-04-02T13:10:42Z</dcterms:modified>
</cp:coreProperties>
</file>