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6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7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8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9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0"/>
  </p:notesMasterIdLst>
  <p:sldIdLst>
    <p:sldId id="1356" r:id="rId11"/>
    <p:sldId id="1359" r:id="rId12"/>
    <p:sldId id="1361" r:id="rId13"/>
    <p:sldId id="1377" r:id="rId14"/>
    <p:sldId id="1378" r:id="rId15"/>
    <p:sldId id="1374" r:id="rId16"/>
    <p:sldId id="1379" r:id="rId17"/>
    <p:sldId id="1380" r:id="rId18"/>
    <p:sldId id="262" r:id="rId1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359"/>
            <p14:sldId id="1361"/>
            <p14:sldId id="1377"/>
            <p14:sldId id="1378"/>
          </p14:sldIdLst>
        </p14:section>
        <p14:section name="Custom icons" id="{AE7553D5-C09E-4928-A948-69A0E1F717F4}">
          <p14:sldIdLst>
            <p14:sldId id="1374"/>
            <p14:sldId id="1379"/>
            <p14:sldId id="138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5F5F"/>
    <a:srgbClr val="960000"/>
    <a:srgbClr val="327880"/>
    <a:srgbClr val="DDDDDD"/>
    <a:srgbClr val="B2B2B2"/>
    <a:srgbClr val="FFFFFF"/>
    <a:srgbClr val="808080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44" d="100"/>
          <a:sy n="144" d="100"/>
        </p:scale>
        <p:origin x="792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0FA0CC9-20D9-4484-8303-D4456294C8F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FA73CDF1-48C4-4427-ABBE-4B37B2D2C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686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80" y="-149254"/>
            <a:ext cx="5039519" cy="5745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6966" y="828022"/>
            <a:ext cx="2471764" cy="20160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24721" y="828022"/>
            <a:ext cx="2471764" cy="20160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383964" y="3082583"/>
            <a:ext cx="1473859" cy="93003"/>
          </a:xfrm>
          <a:prstGeom prst="rect">
            <a:avLst/>
          </a:prstGeom>
          <a:ln/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7813" y="3082583"/>
            <a:ext cx="2153794" cy="93003"/>
          </a:xfrm>
          <a:prstGeom prst="rect">
            <a:avLst/>
          </a:prstGeom>
          <a:ln/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27606" y="3082583"/>
            <a:ext cx="1473859" cy="93003"/>
          </a:xfrm>
          <a:prstGeom prst="rect">
            <a:avLst/>
          </a:prstGeom>
          <a:ln/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0094B046-48EA-43CC-AE7B-E0F02FF8C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046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5.xml"/><Relationship Id="rId18" Type="http://schemas.openxmlformats.org/officeDocument/2006/relationships/slideLayout" Target="../slideLayouts/slideLayout550.xml"/><Relationship Id="rId26" Type="http://schemas.openxmlformats.org/officeDocument/2006/relationships/slideLayout" Target="../slideLayouts/slideLayout558.xml"/><Relationship Id="rId39" Type="http://schemas.openxmlformats.org/officeDocument/2006/relationships/slideLayout" Target="../slideLayouts/slideLayout571.xml"/><Relationship Id="rId21" Type="http://schemas.openxmlformats.org/officeDocument/2006/relationships/slideLayout" Target="../slideLayouts/slideLayout553.xml"/><Relationship Id="rId34" Type="http://schemas.openxmlformats.org/officeDocument/2006/relationships/slideLayout" Target="../slideLayouts/slideLayout566.xml"/><Relationship Id="rId42" Type="http://schemas.openxmlformats.org/officeDocument/2006/relationships/slideLayout" Target="../slideLayouts/slideLayout574.xml"/><Relationship Id="rId47" Type="http://schemas.openxmlformats.org/officeDocument/2006/relationships/slideLayout" Target="../slideLayouts/slideLayout579.xml"/><Relationship Id="rId50" Type="http://schemas.openxmlformats.org/officeDocument/2006/relationships/slideLayout" Target="../slideLayouts/slideLayout582.xml"/><Relationship Id="rId55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39.xml"/><Relationship Id="rId2" Type="http://schemas.openxmlformats.org/officeDocument/2006/relationships/slideLayout" Target="../slideLayouts/slideLayout534.xml"/><Relationship Id="rId16" Type="http://schemas.openxmlformats.org/officeDocument/2006/relationships/slideLayout" Target="../slideLayouts/slideLayout548.xml"/><Relationship Id="rId20" Type="http://schemas.openxmlformats.org/officeDocument/2006/relationships/slideLayout" Target="../slideLayouts/slideLayout552.xml"/><Relationship Id="rId29" Type="http://schemas.openxmlformats.org/officeDocument/2006/relationships/slideLayout" Target="../slideLayouts/slideLayout561.xml"/><Relationship Id="rId41" Type="http://schemas.openxmlformats.org/officeDocument/2006/relationships/slideLayout" Target="../slideLayouts/slideLayout573.xml"/><Relationship Id="rId54" Type="http://schemas.openxmlformats.org/officeDocument/2006/relationships/slideLayout" Target="../slideLayouts/slideLayout5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24" Type="http://schemas.openxmlformats.org/officeDocument/2006/relationships/slideLayout" Target="../slideLayouts/slideLayout556.xml"/><Relationship Id="rId32" Type="http://schemas.openxmlformats.org/officeDocument/2006/relationships/slideLayout" Target="../slideLayouts/slideLayout564.xml"/><Relationship Id="rId37" Type="http://schemas.openxmlformats.org/officeDocument/2006/relationships/slideLayout" Target="../slideLayouts/slideLayout569.xml"/><Relationship Id="rId40" Type="http://schemas.openxmlformats.org/officeDocument/2006/relationships/slideLayout" Target="../slideLayouts/slideLayout572.xml"/><Relationship Id="rId45" Type="http://schemas.openxmlformats.org/officeDocument/2006/relationships/slideLayout" Target="../slideLayouts/slideLayout577.xml"/><Relationship Id="rId53" Type="http://schemas.openxmlformats.org/officeDocument/2006/relationships/slideLayout" Target="../slideLayouts/slideLayout585.xml"/><Relationship Id="rId58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37.xml"/><Relationship Id="rId15" Type="http://schemas.openxmlformats.org/officeDocument/2006/relationships/slideLayout" Target="../slideLayouts/slideLayout547.xml"/><Relationship Id="rId23" Type="http://schemas.openxmlformats.org/officeDocument/2006/relationships/slideLayout" Target="../slideLayouts/slideLayout555.xml"/><Relationship Id="rId28" Type="http://schemas.openxmlformats.org/officeDocument/2006/relationships/slideLayout" Target="../slideLayouts/slideLayout560.xml"/><Relationship Id="rId36" Type="http://schemas.openxmlformats.org/officeDocument/2006/relationships/slideLayout" Target="../slideLayouts/slideLayout568.xml"/><Relationship Id="rId49" Type="http://schemas.openxmlformats.org/officeDocument/2006/relationships/slideLayout" Target="../slideLayouts/slideLayout581.xml"/><Relationship Id="rId57" Type="http://schemas.openxmlformats.org/officeDocument/2006/relationships/slideLayout" Target="../slideLayouts/slideLayout5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2.xml"/><Relationship Id="rId19" Type="http://schemas.openxmlformats.org/officeDocument/2006/relationships/slideLayout" Target="../slideLayouts/slideLayout551.xml"/><Relationship Id="rId31" Type="http://schemas.openxmlformats.org/officeDocument/2006/relationships/slideLayout" Target="../slideLayouts/slideLayout563.xml"/><Relationship Id="rId44" Type="http://schemas.openxmlformats.org/officeDocument/2006/relationships/slideLayout" Target="../slideLayouts/slideLayout576.xml"/><Relationship Id="rId52" Type="http://schemas.openxmlformats.org/officeDocument/2006/relationships/slideLayout" Target="../slideLayouts/slideLayout5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Relationship Id="rId14" Type="http://schemas.openxmlformats.org/officeDocument/2006/relationships/slideLayout" Target="../slideLayouts/slideLayout546.xml"/><Relationship Id="rId22" Type="http://schemas.openxmlformats.org/officeDocument/2006/relationships/slideLayout" Target="../slideLayouts/slideLayout554.xml"/><Relationship Id="rId27" Type="http://schemas.openxmlformats.org/officeDocument/2006/relationships/slideLayout" Target="../slideLayouts/slideLayout559.xml"/><Relationship Id="rId30" Type="http://schemas.openxmlformats.org/officeDocument/2006/relationships/slideLayout" Target="../slideLayouts/slideLayout562.xml"/><Relationship Id="rId35" Type="http://schemas.openxmlformats.org/officeDocument/2006/relationships/slideLayout" Target="../slideLayouts/slideLayout567.xml"/><Relationship Id="rId43" Type="http://schemas.openxmlformats.org/officeDocument/2006/relationships/slideLayout" Target="../slideLayouts/slideLayout575.xml"/><Relationship Id="rId48" Type="http://schemas.openxmlformats.org/officeDocument/2006/relationships/slideLayout" Target="../slideLayouts/slideLayout580.xml"/><Relationship Id="rId56" Type="http://schemas.openxmlformats.org/officeDocument/2006/relationships/slideLayout" Target="../slideLayouts/slideLayout588.xml"/><Relationship Id="rId8" Type="http://schemas.openxmlformats.org/officeDocument/2006/relationships/slideLayout" Target="../slideLayouts/slideLayout540.xml"/><Relationship Id="rId51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4.xml"/><Relationship Id="rId17" Type="http://schemas.openxmlformats.org/officeDocument/2006/relationships/slideLayout" Target="../slideLayouts/slideLayout549.xml"/><Relationship Id="rId25" Type="http://schemas.openxmlformats.org/officeDocument/2006/relationships/slideLayout" Target="../slideLayouts/slideLayout557.xml"/><Relationship Id="rId33" Type="http://schemas.openxmlformats.org/officeDocument/2006/relationships/slideLayout" Target="../slideLayouts/slideLayout565.xml"/><Relationship Id="rId38" Type="http://schemas.openxmlformats.org/officeDocument/2006/relationships/slideLayout" Target="../slideLayouts/slideLayout570.xml"/><Relationship Id="rId46" Type="http://schemas.openxmlformats.org/officeDocument/2006/relationships/slideLayout" Target="../slideLayouts/slideLayout578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slideLayout" Target="../slideLayouts/slideLayout1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9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60.xml"/><Relationship Id="rId42" Type="http://schemas.openxmlformats.org/officeDocument/2006/relationships/slideLayout" Target="../slideLayouts/slideLayout168.xml"/><Relationship Id="rId47" Type="http://schemas.openxmlformats.org/officeDocument/2006/relationships/slideLayout" Target="../slideLayouts/slideLayout173.xml"/><Relationship Id="rId50" Type="http://schemas.openxmlformats.org/officeDocument/2006/relationships/slideLayout" Target="../slideLayouts/slideLayout176.xml"/><Relationship Id="rId55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41" Type="http://schemas.openxmlformats.org/officeDocument/2006/relationships/slideLayout" Target="../slideLayouts/slideLayout167.xml"/><Relationship Id="rId54" Type="http://schemas.openxmlformats.org/officeDocument/2006/relationships/slideLayout" Target="../slideLayouts/slideLayout18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37" Type="http://schemas.openxmlformats.org/officeDocument/2006/relationships/slideLayout" Target="../slideLayouts/slideLayout163.xml"/><Relationship Id="rId40" Type="http://schemas.openxmlformats.org/officeDocument/2006/relationships/slideLayout" Target="../slideLayouts/slideLayout166.xml"/><Relationship Id="rId45" Type="http://schemas.openxmlformats.org/officeDocument/2006/relationships/slideLayout" Target="../slideLayouts/slideLayout171.xml"/><Relationship Id="rId53" Type="http://schemas.openxmlformats.org/officeDocument/2006/relationships/slideLayout" Target="../slideLayouts/slideLayout179.xml"/><Relationship Id="rId58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36" Type="http://schemas.openxmlformats.org/officeDocument/2006/relationships/slideLayout" Target="../slideLayouts/slideLayout162.xml"/><Relationship Id="rId49" Type="http://schemas.openxmlformats.org/officeDocument/2006/relationships/slideLayout" Target="../slideLayouts/slideLayout175.xml"/><Relationship Id="rId57" Type="http://schemas.openxmlformats.org/officeDocument/2006/relationships/slideLayout" Target="../slideLayouts/slideLayout18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4" Type="http://schemas.openxmlformats.org/officeDocument/2006/relationships/slideLayout" Target="../slideLayouts/slideLayout170.xml"/><Relationship Id="rId52" Type="http://schemas.openxmlformats.org/officeDocument/2006/relationships/slideLayout" Target="../slideLayouts/slideLayout17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35" Type="http://schemas.openxmlformats.org/officeDocument/2006/relationships/slideLayout" Target="../slideLayouts/slideLayout161.xml"/><Relationship Id="rId43" Type="http://schemas.openxmlformats.org/officeDocument/2006/relationships/slideLayout" Target="../slideLayouts/slideLayout169.xml"/><Relationship Id="rId48" Type="http://schemas.openxmlformats.org/officeDocument/2006/relationships/slideLayout" Target="../slideLayouts/slideLayout174.xml"/><Relationship Id="rId56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34.xml"/><Relationship Id="rId51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38" Type="http://schemas.openxmlformats.org/officeDocument/2006/relationships/slideLayout" Target="../slideLayouts/slideLayout164.xml"/><Relationship Id="rId46" Type="http://schemas.openxmlformats.org/officeDocument/2006/relationships/slideLayout" Target="../slideLayouts/slideLayout17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39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42" Type="http://schemas.openxmlformats.org/officeDocument/2006/relationships/slideLayout" Target="../slideLayouts/slideLayout226.xml"/><Relationship Id="rId47" Type="http://schemas.openxmlformats.org/officeDocument/2006/relationships/slideLayout" Target="../slideLayouts/slideLayout231.xml"/><Relationship Id="rId50" Type="http://schemas.openxmlformats.org/officeDocument/2006/relationships/slideLayout" Target="../slideLayouts/slideLayout234.xml"/><Relationship Id="rId55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3.xml"/><Relationship Id="rId41" Type="http://schemas.openxmlformats.org/officeDocument/2006/relationships/slideLayout" Target="../slideLayouts/slideLayout225.xml"/><Relationship Id="rId54" Type="http://schemas.openxmlformats.org/officeDocument/2006/relationships/slideLayout" Target="../slideLayouts/slideLayout23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40" Type="http://schemas.openxmlformats.org/officeDocument/2006/relationships/slideLayout" Target="../slideLayouts/slideLayout224.xml"/><Relationship Id="rId45" Type="http://schemas.openxmlformats.org/officeDocument/2006/relationships/slideLayout" Target="../slideLayouts/slideLayout229.xml"/><Relationship Id="rId53" Type="http://schemas.openxmlformats.org/officeDocument/2006/relationships/slideLayout" Target="../slideLayouts/slideLayout237.xml"/><Relationship Id="rId58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49" Type="http://schemas.openxmlformats.org/officeDocument/2006/relationships/slideLayout" Target="../slideLayouts/slideLayout233.xml"/><Relationship Id="rId57" Type="http://schemas.openxmlformats.org/officeDocument/2006/relationships/slideLayout" Target="../slideLayouts/slideLayout24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4" Type="http://schemas.openxmlformats.org/officeDocument/2006/relationships/slideLayout" Target="../slideLayouts/slideLayout228.xml"/><Relationship Id="rId52" Type="http://schemas.openxmlformats.org/officeDocument/2006/relationships/slideLayout" Target="../slideLayouts/slideLayout23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Relationship Id="rId43" Type="http://schemas.openxmlformats.org/officeDocument/2006/relationships/slideLayout" Target="../slideLayouts/slideLayout227.xml"/><Relationship Id="rId48" Type="http://schemas.openxmlformats.org/officeDocument/2006/relationships/slideLayout" Target="../slideLayouts/slideLayout232.xml"/><Relationship Id="rId56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192.xml"/><Relationship Id="rId51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slideLayout" Target="../slideLayouts/slideLayout222.xml"/><Relationship Id="rId46" Type="http://schemas.openxmlformats.org/officeDocument/2006/relationships/slideLayout" Target="../slideLayouts/slideLayout23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5.xml"/><Relationship Id="rId18" Type="http://schemas.openxmlformats.org/officeDocument/2006/relationships/slideLayout" Target="../slideLayouts/slideLayout260.xml"/><Relationship Id="rId26" Type="http://schemas.openxmlformats.org/officeDocument/2006/relationships/slideLayout" Target="../slideLayouts/slideLayout268.xml"/><Relationship Id="rId39" Type="http://schemas.openxmlformats.org/officeDocument/2006/relationships/slideLayout" Target="../slideLayouts/slideLayout281.xml"/><Relationship Id="rId21" Type="http://schemas.openxmlformats.org/officeDocument/2006/relationships/slideLayout" Target="../slideLayouts/slideLayout263.xml"/><Relationship Id="rId34" Type="http://schemas.openxmlformats.org/officeDocument/2006/relationships/slideLayout" Target="../slideLayouts/slideLayout276.xml"/><Relationship Id="rId42" Type="http://schemas.openxmlformats.org/officeDocument/2006/relationships/slideLayout" Target="../slideLayouts/slideLayout284.xml"/><Relationship Id="rId47" Type="http://schemas.openxmlformats.org/officeDocument/2006/relationships/slideLayout" Target="../slideLayouts/slideLayout289.xml"/><Relationship Id="rId50" Type="http://schemas.openxmlformats.org/officeDocument/2006/relationships/slideLayout" Target="../slideLayouts/slideLayout292.xml"/><Relationship Id="rId55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20" Type="http://schemas.openxmlformats.org/officeDocument/2006/relationships/slideLayout" Target="../slideLayouts/slideLayout262.xml"/><Relationship Id="rId29" Type="http://schemas.openxmlformats.org/officeDocument/2006/relationships/slideLayout" Target="../slideLayouts/slideLayout271.xml"/><Relationship Id="rId41" Type="http://schemas.openxmlformats.org/officeDocument/2006/relationships/slideLayout" Target="../slideLayouts/slideLayout283.xml"/><Relationship Id="rId54" Type="http://schemas.openxmlformats.org/officeDocument/2006/relationships/slideLayout" Target="../slideLayouts/slideLayout29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24" Type="http://schemas.openxmlformats.org/officeDocument/2006/relationships/slideLayout" Target="../slideLayouts/slideLayout266.xml"/><Relationship Id="rId32" Type="http://schemas.openxmlformats.org/officeDocument/2006/relationships/slideLayout" Target="../slideLayouts/slideLayout274.xml"/><Relationship Id="rId37" Type="http://schemas.openxmlformats.org/officeDocument/2006/relationships/slideLayout" Target="../slideLayouts/slideLayout279.xml"/><Relationship Id="rId40" Type="http://schemas.openxmlformats.org/officeDocument/2006/relationships/slideLayout" Target="../slideLayouts/slideLayout282.xml"/><Relationship Id="rId45" Type="http://schemas.openxmlformats.org/officeDocument/2006/relationships/slideLayout" Target="../slideLayouts/slideLayout287.xml"/><Relationship Id="rId53" Type="http://schemas.openxmlformats.org/officeDocument/2006/relationships/slideLayout" Target="../slideLayouts/slideLayout295.xml"/><Relationship Id="rId58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23" Type="http://schemas.openxmlformats.org/officeDocument/2006/relationships/slideLayout" Target="../slideLayouts/slideLayout265.xml"/><Relationship Id="rId28" Type="http://schemas.openxmlformats.org/officeDocument/2006/relationships/slideLayout" Target="../slideLayouts/slideLayout270.xml"/><Relationship Id="rId36" Type="http://schemas.openxmlformats.org/officeDocument/2006/relationships/slideLayout" Target="../slideLayouts/slideLayout278.xml"/><Relationship Id="rId49" Type="http://schemas.openxmlformats.org/officeDocument/2006/relationships/slideLayout" Target="../slideLayouts/slideLayout291.xml"/><Relationship Id="rId57" Type="http://schemas.openxmlformats.org/officeDocument/2006/relationships/slideLayout" Target="../slideLayouts/slideLayout29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2.xml"/><Relationship Id="rId19" Type="http://schemas.openxmlformats.org/officeDocument/2006/relationships/slideLayout" Target="../slideLayouts/slideLayout261.xml"/><Relationship Id="rId31" Type="http://schemas.openxmlformats.org/officeDocument/2006/relationships/slideLayout" Target="../slideLayouts/slideLayout273.xml"/><Relationship Id="rId44" Type="http://schemas.openxmlformats.org/officeDocument/2006/relationships/slideLayout" Target="../slideLayouts/slideLayout286.xml"/><Relationship Id="rId52" Type="http://schemas.openxmlformats.org/officeDocument/2006/relationships/slideLayout" Target="../slideLayouts/slideLayout29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Relationship Id="rId22" Type="http://schemas.openxmlformats.org/officeDocument/2006/relationships/slideLayout" Target="../slideLayouts/slideLayout264.xml"/><Relationship Id="rId27" Type="http://schemas.openxmlformats.org/officeDocument/2006/relationships/slideLayout" Target="../slideLayouts/slideLayout269.xml"/><Relationship Id="rId30" Type="http://schemas.openxmlformats.org/officeDocument/2006/relationships/slideLayout" Target="../slideLayouts/slideLayout272.xml"/><Relationship Id="rId35" Type="http://schemas.openxmlformats.org/officeDocument/2006/relationships/slideLayout" Target="../slideLayouts/slideLayout277.xml"/><Relationship Id="rId43" Type="http://schemas.openxmlformats.org/officeDocument/2006/relationships/slideLayout" Target="../slideLayouts/slideLayout285.xml"/><Relationship Id="rId48" Type="http://schemas.openxmlformats.org/officeDocument/2006/relationships/slideLayout" Target="../slideLayouts/slideLayout290.xml"/><Relationship Id="rId56" Type="http://schemas.openxmlformats.org/officeDocument/2006/relationships/slideLayout" Target="../slideLayouts/slideLayout298.xml"/><Relationship Id="rId8" Type="http://schemas.openxmlformats.org/officeDocument/2006/relationships/slideLayout" Target="../slideLayouts/slideLayout250.xml"/><Relationship Id="rId51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4.xml"/><Relationship Id="rId17" Type="http://schemas.openxmlformats.org/officeDocument/2006/relationships/slideLayout" Target="../slideLayouts/slideLayout259.xml"/><Relationship Id="rId25" Type="http://schemas.openxmlformats.org/officeDocument/2006/relationships/slideLayout" Target="../slideLayouts/slideLayout267.xml"/><Relationship Id="rId33" Type="http://schemas.openxmlformats.org/officeDocument/2006/relationships/slideLayout" Target="../slideLayouts/slideLayout275.xml"/><Relationship Id="rId38" Type="http://schemas.openxmlformats.org/officeDocument/2006/relationships/slideLayout" Target="../slideLayouts/slideLayout280.xml"/><Relationship Id="rId46" Type="http://schemas.openxmlformats.org/officeDocument/2006/relationships/slideLayout" Target="../slideLayouts/slideLayout28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3.xml"/><Relationship Id="rId18" Type="http://schemas.openxmlformats.org/officeDocument/2006/relationships/slideLayout" Target="../slideLayouts/slideLayout318.xml"/><Relationship Id="rId26" Type="http://schemas.openxmlformats.org/officeDocument/2006/relationships/slideLayout" Target="../slideLayouts/slideLayout326.xml"/><Relationship Id="rId39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21.xml"/><Relationship Id="rId34" Type="http://schemas.openxmlformats.org/officeDocument/2006/relationships/slideLayout" Target="../slideLayouts/slideLayout334.xml"/><Relationship Id="rId42" Type="http://schemas.openxmlformats.org/officeDocument/2006/relationships/slideLayout" Target="../slideLayouts/slideLayout342.xml"/><Relationship Id="rId47" Type="http://schemas.openxmlformats.org/officeDocument/2006/relationships/slideLayout" Target="../slideLayouts/slideLayout347.xml"/><Relationship Id="rId50" Type="http://schemas.openxmlformats.org/officeDocument/2006/relationships/slideLayout" Target="../slideLayouts/slideLayout350.xml"/><Relationship Id="rId55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16.xml"/><Relationship Id="rId20" Type="http://schemas.openxmlformats.org/officeDocument/2006/relationships/slideLayout" Target="../slideLayouts/slideLayout320.xml"/><Relationship Id="rId29" Type="http://schemas.openxmlformats.org/officeDocument/2006/relationships/slideLayout" Target="../slideLayouts/slideLayout329.xml"/><Relationship Id="rId41" Type="http://schemas.openxmlformats.org/officeDocument/2006/relationships/slideLayout" Target="../slideLayouts/slideLayout341.xml"/><Relationship Id="rId54" Type="http://schemas.openxmlformats.org/officeDocument/2006/relationships/slideLayout" Target="../slideLayouts/slideLayout3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24" Type="http://schemas.openxmlformats.org/officeDocument/2006/relationships/slideLayout" Target="../slideLayouts/slideLayout324.xml"/><Relationship Id="rId32" Type="http://schemas.openxmlformats.org/officeDocument/2006/relationships/slideLayout" Target="../slideLayouts/slideLayout332.xml"/><Relationship Id="rId37" Type="http://schemas.openxmlformats.org/officeDocument/2006/relationships/slideLayout" Target="../slideLayouts/slideLayout337.xml"/><Relationship Id="rId40" Type="http://schemas.openxmlformats.org/officeDocument/2006/relationships/slideLayout" Target="../slideLayouts/slideLayout340.xml"/><Relationship Id="rId45" Type="http://schemas.openxmlformats.org/officeDocument/2006/relationships/slideLayout" Target="../slideLayouts/slideLayout345.xml"/><Relationship Id="rId53" Type="http://schemas.openxmlformats.org/officeDocument/2006/relationships/slideLayout" Target="../slideLayouts/slideLayout353.xml"/><Relationship Id="rId58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23" Type="http://schemas.openxmlformats.org/officeDocument/2006/relationships/slideLayout" Target="../slideLayouts/slideLayout323.xml"/><Relationship Id="rId28" Type="http://schemas.openxmlformats.org/officeDocument/2006/relationships/slideLayout" Target="../slideLayouts/slideLayout328.xml"/><Relationship Id="rId36" Type="http://schemas.openxmlformats.org/officeDocument/2006/relationships/slideLayout" Target="../slideLayouts/slideLayout336.xml"/><Relationship Id="rId49" Type="http://schemas.openxmlformats.org/officeDocument/2006/relationships/slideLayout" Target="../slideLayouts/slideLayout349.xml"/><Relationship Id="rId57" Type="http://schemas.openxmlformats.org/officeDocument/2006/relationships/slideLayout" Target="../slideLayouts/slideLayout3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10.xml"/><Relationship Id="rId19" Type="http://schemas.openxmlformats.org/officeDocument/2006/relationships/slideLayout" Target="../slideLayouts/slideLayout319.xml"/><Relationship Id="rId31" Type="http://schemas.openxmlformats.org/officeDocument/2006/relationships/slideLayout" Target="../slideLayouts/slideLayout331.xml"/><Relationship Id="rId44" Type="http://schemas.openxmlformats.org/officeDocument/2006/relationships/slideLayout" Target="../slideLayouts/slideLayout344.xml"/><Relationship Id="rId52" Type="http://schemas.openxmlformats.org/officeDocument/2006/relationships/slideLayout" Target="../slideLayouts/slideLayout3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Relationship Id="rId22" Type="http://schemas.openxmlformats.org/officeDocument/2006/relationships/slideLayout" Target="../slideLayouts/slideLayout322.xml"/><Relationship Id="rId27" Type="http://schemas.openxmlformats.org/officeDocument/2006/relationships/slideLayout" Target="../slideLayouts/slideLayout327.xml"/><Relationship Id="rId30" Type="http://schemas.openxmlformats.org/officeDocument/2006/relationships/slideLayout" Target="../slideLayouts/slideLayout330.xml"/><Relationship Id="rId35" Type="http://schemas.openxmlformats.org/officeDocument/2006/relationships/slideLayout" Target="../slideLayouts/slideLayout335.xml"/><Relationship Id="rId43" Type="http://schemas.openxmlformats.org/officeDocument/2006/relationships/slideLayout" Target="../slideLayouts/slideLayout343.xml"/><Relationship Id="rId48" Type="http://schemas.openxmlformats.org/officeDocument/2006/relationships/slideLayout" Target="../slideLayouts/slideLayout348.xml"/><Relationship Id="rId56" Type="http://schemas.openxmlformats.org/officeDocument/2006/relationships/slideLayout" Target="../slideLayouts/slideLayout356.xml"/><Relationship Id="rId8" Type="http://schemas.openxmlformats.org/officeDocument/2006/relationships/slideLayout" Target="../slideLayouts/slideLayout308.xml"/><Relationship Id="rId51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12.xml"/><Relationship Id="rId17" Type="http://schemas.openxmlformats.org/officeDocument/2006/relationships/slideLayout" Target="../slideLayouts/slideLayout317.xml"/><Relationship Id="rId25" Type="http://schemas.openxmlformats.org/officeDocument/2006/relationships/slideLayout" Target="../slideLayouts/slideLayout325.xml"/><Relationship Id="rId33" Type="http://schemas.openxmlformats.org/officeDocument/2006/relationships/slideLayout" Target="../slideLayouts/slideLayout333.xml"/><Relationship Id="rId38" Type="http://schemas.openxmlformats.org/officeDocument/2006/relationships/slideLayout" Target="../slideLayouts/slideLayout338.xml"/><Relationship Id="rId46" Type="http://schemas.openxmlformats.org/officeDocument/2006/relationships/slideLayout" Target="../slideLayouts/slideLayout34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1.xml"/><Relationship Id="rId18" Type="http://schemas.openxmlformats.org/officeDocument/2006/relationships/slideLayout" Target="../slideLayouts/slideLayout376.xml"/><Relationship Id="rId26" Type="http://schemas.openxmlformats.org/officeDocument/2006/relationships/slideLayout" Target="../slideLayouts/slideLayout384.xml"/><Relationship Id="rId39" Type="http://schemas.openxmlformats.org/officeDocument/2006/relationships/slideLayout" Target="../slideLayouts/slideLayout397.xml"/><Relationship Id="rId2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392.xml"/><Relationship Id="rId42" Type="http://schemas.openxmlformats.org/officeDocument/2006/relationships/slideLayout" Target="../slideLayouts/slideLayout400.xml"/><Relationship Id="rId47" Type="http://schemas.openxmlformats.org/officeDocument/2006/relationships/slideLayout" Target="../slideLayouts/slideLayout405.xml"/><Relationship Id="rId50" Type="http://schemas.openxmlformats.org/officeDocument/2006/relationships/slideLayout" Target="../slideLayouts/slideLayout408.xml"/><Relationship Id="rId55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0.xml"/><Relationship Id="rId16" Type="http://schemas.openxmlformats.org/officeDocument/2006/relationships/slideLayout" Target="../slideLayouts/slideLayout374.xml"/><Relationship Id="rId20" Type="http://schemas.openxmlformats.org/officeDocument/2006/relationships/slideLayout" Target="../slideLayouts/slideLayout378.xml"/><Relationship Id="rId29" Type="http://schemas.openxmlformats.org/officeDocument/2006/relationships/slideLayout" Target="../slideLayouts/slideLayout387.xml"/><Relationship Id="rId41" Type="http://schemas.openxmlformats.org/officeDocument/2006/relationships/slideLayout" Target="../slideLayouts/slideLayout399.xml"/><Relationship Id="rId54" Type="http://schemas.openxmlformats.org/officeDocument/2006/relationships/slideLayout" Target="../slideLayouts/slideLayout4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24" Type="http://schemas.openxmlformats.org/officeDocument/2006/relationships/slideLayout" Target="../slideLayouts/slideLayout382.xml"/><Relationship Id="rId32" Type="http://schemas.openxmlformats.org/officeDocument/2006/relationships/slideLayout" Target="../slideLayouts/slideLayout390.xml"/><Relationship Id="rId37" Type="http://schemas.openxmlformats.org/officeDocument/2006/relationships/slideLayout" Target="../slideLayouts/slideLayout395.xml"/><Relationship Id="rId40" Type="http://schemas.openxmlformats.org/officeDocument/2006/relationships/slideLayout" Target="../slideLayouts/slideLayout398.xml"/><Relationship Id="rId45" Type="http://schemas.openxmlformats.org/officeDocument/2006/relationships/slideLayout" Target="../slideLayouts/slideLayout403.xml"/><Relationship Id="rId53" Type="http://schemas.openxmlformats.org/officeDocument/2006/relationships/slideLayout" Target="../slideLayouts/slideLayout411.xml"/><Relationship Id="rId58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363.xml"/><Relationship Id="rId15" Type="http://schemas.openxmlformats.org/officeDocument/2006/relationships/slideLayout" Target="../slideLayouts/slideLayout373.xml"/><Relationship Id="rId23" Type="http://schemas.openxmlformats.org/officeDocument/2006/relationships/slideLayout" Target="../slideLayouts/slideLayout381.xml"/><Relationship Id="rId28" Type="http://schemas.openxmlformats.org/officeDocument/2006/relationships/slideLayout" Target="../slideLayouts/slideLayout386.xml"/><Relationship Id="rId36" Type="http://schemas.openxmlformats.org/officeDocument/2006/relationships/slideLayout" Target="../slideLayouts/slideLayout394.xml"/><Relationship Id="rId49" Type="http://schemas.openxmlformats.org/officeDocument/2006/relationships/slideLayout" Target="../slideLayouts/slideLayout407.xml"/><Relationship Id="rId57" Type="http://schemas.openxmlformats.org/officeDocument/2006/relationships/slideLayout" Target="../slideLayouts/slideLayout4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8.xml"/><Relationship Id="rId19" Type="http://schemas.openxmlformats.org/officeDocument/2006/relationships/slideLayout" Target="../slideLayouts/slideLayout377.xml"/><Relationship Id="rId31" Type="http://schemas.openxmlformats.org/officeDocument/2006/relationships/slideLayout" Target="../slideLayouts/slideLayout389.xml"/><Relationship Id="rId44" Type="http://schemas.openxmlformats.org/officeDocument/2006/relationships/slideLayout" Target="../slideLayouts/slideLayout402.xml"/><Relationship Id="rId52" Type="http://schemas.openxmlformats.org/officeDocument/2006/relationships/slideLayout" Target="../slideLayouts/slideLayout4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slideLayout" Target="../slideLayouts/slideLayout372.xml"/><Relationship Id="rId22" Type="http://schemas.openxmlformats.org/officeDocument/2006/relationships/slideLayout" Target="../slideLayouts/slideLayout380.xml"/><Relationship Id="rId27" Type="http://schemas.openxmlformats.org/officeDocument/2006/relationships/slideLayout" Target="../slideLayouts/slideLayout385.xml"/><Relationship Id="rId30" Type="http://schemas.openxmlformats.org/officeDocument/2006/relationships/slideLayout" Target="../slideLayouts/slideLayout388.xml"/><Relationship Id="rId35" Type="http://schemas.openxmlformats.org/officeDocument/2006/relationships/slideLayout" Target="../slideLayouts/slideLayout393.xml"/><Relationship Id="rId43" Type="http://schemas.openxmlformats.org/officeDocument/2006/relationships/slideLayout" Target="../slideLayouts/slideLayout401.xml"/><Relationship Id="rId48" Type="http://schemas.openxmlformats.org/officeDocument/2006/relationships/slideLayout" Target="../slideLayouts/slideLayout406.xml"/><Relationship Id="rId56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366.xml"/><Relationship Id="rId51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70.xml"/><Relationship Id="rId17" Type="http://schemas.openxmlformats.org/officeDocument/2006/relationships/slideLayout" Target="../slideLayouts/slideLayout375.xml"/><Relationship Id="rId25" Type="http://schemas.openxmlformats.org/officeDocument/2006/relationships/slideLayout" Target="../slideLayouts/slideLayout383.xml"/><Relationship Id="rId33" Type="http://schemas.openxmlformats.org/officeDocument/2006/relationships/slideLayout" Target="../slideLayouts/slideLayout391.xml"/><Relationship Id="rId38" Type="http://schemas.openxmlformats.org/officeDocument/2006/relationships/slideLayout" Target="../slideLayouts/slideLayout396.xml"/><Relationship Id="rId46" Type="http://schemas.openxmlformats.org/officeDocument/2006/relationships/slideLayout" Target="../slideLayouts/slideLayout40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9.xml"/><Relationship Id="rId18" Type="http://schemas.openxmlformats.org/officeDocument/2006/relationships/slideLayout" Target="../slideLayouts/slideLayout434.xml"/><Relationship Id="rId26" Type="http://schemas.openxmlformats.org/officeDocument/2006/relationships/slideLayout" Target="../slideLayouts/slideLayout442.xml"/><Relationship Id="rId39" Type="http://schemas.openxmlformats.org/officeDocument/2006/relationships/slideLayout" Target="../slideLayouts/slideLayout455.xml"/><Relationship Id="rId21" Type="http://schemas.openxmlformats.org/officeDocument/2006/relationships/slideLayout" Target="../slideLayouts/slideLayout437.xml"/><Relationship Id="rId34" Type="http://schemas.openxmlformats.org/officeDocument/2006/relationships/slideLayout" Target="../slideLayouts/slideLayout450.xml"/><Relationship Id="rId42" Type="http://schemas.openxmlformats.org/officeDocument/2006/relationships/slideLayout" Target="../slideLayouts/slideLayout458.xml"/><Relationship Id="rId47" Type="http://schemas.openxmlformats.org/officeDocument/2006/relationships/slideLayout" Target="../slideLayouts/slideLayout463.xml"/><Relationship Id="rId50" Type="http://schemas.openxmlformats.org/officeDocument/2006/relationships/slideLayout" Target="../slideLayouts/slideLayout466.xml"/><Relationship Id="rId55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18.xml"/><Relationship Id="rId16" Type="http://schemas.openxmlformats.org/officeDocument/2006/relationships/slideLayout" Target="../slideLayouts/slideLayout432.xml"/><Relationship Id="rId20" Type="http://schemas.openxmlformats.org/officeDocument/2006/relationships/slideLayout" Target="../slideLayouts/slideLayout436.xml"/><Relationship Id="rId29" Type="http://schemas.openxmlformats.org/officeDocument/2006/relationships/slideLayout" Target="../slideLayouts/slideLayout445.xml"/><Relationship Id="rId41" Type="http://schemas.openxmlformats.org/officeDocument/2006/relationships/slideLayout" Target="../slideLayouts/slideLayout457.xml"/><Relationship Id="rId54" Type="http://schemas.openxmlformats.org/officeDocument/2006/relationships/slideLayout" Target="../slideLayouts/slideLayout4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24" Type="http://schemas.openxmlformats.org/officeDocument/2006/relationships/slideLayout" Target="../slideLayouts/slideLayout440.xml"/><Relationship Id="rId32" Type="http://schemas.openxmlformats.org/officeDocument/2006/relationships/slideLayout" Target="../slideLayouts/slideLayout448.xml"/><Relationship Id="rId37" Type="http://schemas.openxmlformats.org/officeDocument/2006/relationships/slideLayout" Target="../slideLayouts/slideLayout453.xml"/><Relationship Id="rId40" Type="http://schemas.openxmlformats.org/officeDocument/2006/relationships/slideLayout" Target="../slideLayouts/slideLayout456.xml"/><Relationship Id="rId45" Type="http://schemas.openxmlformats.org/officeDocument/2006/relationships/slideLayout" Target="../slideLayouts/slideLayout461.xml"/><Relationship Id="rId53" Type="http://schemas.openxmlformats.org/officeDocument/2006/relationships/slideLayout" Target="../slideLayouts/slideLayout469.xml"/><Relationship Id="rId58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21.xml"/><Relationship Id="rId15" Type="http://schemas.openxmlformats.org/officeDocument/2006/relationships/slideLayout" Target="../slideLayouts/slideLayout431.xml"/><Relationship Id="rId23" Type="http://schemas.openxmlformats.org/officeDocument/2006/relationships/slideLayout" Target="../slideLayouts/slideLayout439.xml"/><Relationship Id="rId28" Type="http://schemas.openxmlformats.org/officeDocument/2006/relationships/slideLayout" Target="../slideLayouts/slideLayout444.xml"/><Relationship Id="rId36" Type="http://schemas.openxmlformats.org/officeDocument/2006/relationships/slideLayout" Target="../slideLayouts/slideLayout452.xml"/><Relationship Id="rId49" Type="http://schemas.openxmlformats.org/officeDocument/2006/relationships/slideLayout" Target="../slideLayouts/slideLayout465.xml"/><Relationship Id="rId57" Type="http://schemas.openxmlformats.org/officeDocument/2006/relationships/slideLayout" Target="../slideLayouts/slideLayout4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6.xml"/><Relationship Id="rId19" Type="http://schemas.openxmlformats.org/officeDocument/2006/relationships/slideLayout" Target="../slideLayouts/slideLayout435.xml"/><Relationship Id="rId31" Type="http://schemas.openxmlformats.org/officeDocument/2006/relationships/slideLayout" Target="../slideLayouts/slideLayout447.xml"/><Relationship Id="rId44" Type="http://schemas.openxmlformats.org/officeDocument/2006/relationships/slideLayout" Target="../slideLayouts/slideLayout460.xml"/><Relationship Id="rId52" Type="http://schemas.openxmlformats.org/officeDocument/2006/relationships/slideLayout" Target="../slideLayouts/slideLayout4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slideLayout" Target="../slideLayouts/slideLayout430.xml"/><Relationship Id="rId22" Type="http://schemas.openxmlformats.org/officeDocument/2006/relationships/slideLayout" Target="../slideLayouts/slideLayout438.xml"/><Relationship Id="rId27" Type="http://schemas.openxmlformats.org/officeDocument/2006/relationships/slideLayout" Target="../slideLayouts/slideLayout443.xml"/><Relationship Id="rId30" Type="http://schemas.openxmlformats.org/officeDocument/2006/relationships/slideLayout" Target="../slideLayouts/slideLayout446.xml"/><Relationship Id="rId35" Type="http://schemas.openxmlformats.org/officeDocument/2006/relationships/slideLayout" Target="../slideLayouts/slideLayout451.xml"/><Relationship Id="rId43" Type="http://schemas.openxmlformats.org/officeDocument/2006/relationships/slideLayout" Target="../slideLayouts/slideLayout459.xml"/><Relationship Id="rId48" Type="http://schemas.openxmlformats.org/officeDocument/2006/relationships/slideLayout" Target="../slideLayouts/slideLayout464.xml"/><Relationship Id="rId56" Type="http://schemas.openxmlformats.org/officeDocument/2006/relationships/slideLayout" Target="../slideLayouts/slideLayout472.xml"/><Relationship Id="rId8" Type="http://schemas.openxmlformats.org/officeDocument/2006/relationships/slideLayout" Target="../slideLayouts/slideLayout424.xml"/><Relationship Id="rId51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8.xml"/><Relationship Id="rId17" Type="http://schemas.openxmlformats.org/officeDocument/2006/relationships/slideLayout" Target="../slideLayouts/slideLayout433.xml"/><Relationship Id="rId25" Type="http://schemas.openxmlformats.org/officeDocument/2006/relationships/slideLayout" Target="../slideLayouts/slideLayout441.xml"/><Relationship Id="rId33" Type="http://schemas.openxmlformats.org/officeDocument/2006/relationships/slideLayout" Target="../slideLayouts/slideLayout449.xml"/><Relationship Id="rId38" Type="http://schemas.openxmlformats.org/officeDocument/2006/relationships/slideLayout" Target="../slideLayouts/slideLayout454.xml"/><Relationship Id="rId46" Type="http://schemas.openxmlformats.org/officeDocument/2006/relationships/slideLayout" Target="../slideLayouts/slideLayout46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7.xml"/><Relationship Id="rId18" Type="http://schemas.openxmlformats.org/officeDocument/2006/relationships/slideLayout" Target="../slideLayouts/slideLayout492.xml"/><Relationship Id="rId26" Type="http://schemas.openxmlformats.org/officeDocument/2006/relationships/slideLayout" Target="../slideLayouts/slideLayout500.xml"/><Relationship Id="rId39" Type="http://schemas.openxmlformats.org/officeDocument/2006/relationships/slideLayout" Target="../slideLayouts/slideLayout513.xml"/><Relationship Id="rId21" Type="http://schemas.openxmlformats.org/officeDocument/2006/relationships/slideLayout" Target="../slideLayouts/slideLayout495.xml"/><Relationship Id="rId34" Type="http://schemas.openxmlformats.org/officeDocument/2006/relationships/slideLayout" Target="../slideLayouts/slideLayout508.xml"/><Relationship Id="rId42" Type="http://schemas.openxmlformats.org/officeDocument/2006/relationships/slideLayout" Target="../slideLayouts/slideLayout516.xml"/><Relationship Id="rId47" Type="http://schemas.openxmlformats.org/officeDocument/2006/relationships/slideLayout" Target="../slideLayouts/slideLayout521.xml"/><Relationship Id="rId50" Type="http://schemas.openxmlformats.org/officeDocument/2006/relationships/slideLayout" Target="../slideLayouts/slideLayout524.xml"/><Relationship Id="rId55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76.xml"/><Relationship Id="rId16" Type="http://schemas.openxmlformats.org/officeDocument/2006/relationships/slideLayout" Target="../slideLayouts/slideLayout490.xml"/><Relationship Id="rId20" Type="http://schemas.openxmlformats.org/officeDocument/2006/relationships/slideLayout" Target="../slideLayouts/slideLayout494.xml"/><Relationship Id="rId29" Type="http://schemas.openxmlformats.org/officeDocument/2006/relationships/slideLayout" Target="../slideLayouts/slideLayout503.xml"/><Relationship Id="rId41" Type="http://schemas.openxmlformats.org/officeDocument/2006/relationships/slideLayout" Target="../slideLayouts/slideLayout515.xml"/><Relationship Id="rId54" Type="http://schemas.openxmlformats.org/officeDocument/2006/relationships/slideLayout" Target="../slideLayouts/slideLayout5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24" Type="http://schemas.openxmlformats.org/officeDocument/2006/relationships/slideLayout" Target="../slideLayouts/slideLayout498.xml"/><Relationship Id="rId32" Type="http://schemas.openxmlformats.org/officeDocument/2006/relationships/slideLayout" Target="../slideLayouts/slideLayout506.xml"/><Relationship Id="rId37" Type="http://schemas.openxmlformats.org/officeDocument/2006/relationships/slideLayout" Target="../slideLayouts/slideLayout511.xml"/><Relationship Id="rId40" Type="http://schemas.openxmlformats.org/officeDocument/2006/relationships/slideLayout" Target="../slideLayouts/slideLayout514.xml"/><Relationship Id="rId45" Type="http://schemas.openxmlformats.org/officeDocument/2006/relationships/slideLayout" Target="../slideLayouts/slideLayout519.xml"/><Relationship Id="rId53" Type="http://schemas.openxmlformats.org/officeDocument/2006/relationships/slideLayout" Target="../slideLayouts/slideLayout527.xml"/><Relationship Id="rId58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479.xml"/><Relationship Id="rId15" Type="http://schemas.openxmlformats.org/officeDocument/2006/relationships/slideLayout" Target="../slideLayouts/slideLayout489.xml"/><Relationship Id="rId23" Type="http://schemas.openxmlformats.org/officeDocument/2006/relationships/slideLayout" Target="../slideLayouts/slideLayout497.xml"/><Relationship Id="rId28" Type="http://schemas.openxmlformats.org/officeDocument/2006/relationships/slideLayout" Target="../slideLayouts/slideLayout502.xml"/><Relationship Id="rId36" Type="http://schemas.openxmlformats.org/officeDocument/2006/relationships/slideLayout" Target="../slideLayouts/slideLayout510.xml"/><Relationship Id="rId49" Type="http://schemas.openxmlformats.org/officeDocument/2006/relationships/slideLayout" Target="../slideLayouts/slideLayout523.xml"/><Relationship Id="rId57" Type="http://schemas.openxmlformats.org/officeDocument/2006/relationships/slideLayout" Target="../slideLayouts/slideLayout5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4.xml"/><Relationship Id="rId19" Type="http://schemas.openxmlformats.org/officeDocument/2006/relationships/slideLayout" Target="../slideLayouts/slideLayout493.xml"/><Relationship Id="rId31" Type="http://schemas.openxmlformats.org/officeDocument/2006/relationships/slideLayout" Target="../slideLayouts/slideLayout505.xml"/><Relationship Id="rId44" Type="http://schemas.openxmlformats.org/officeDocument/2006/relationships/slideLayout" Target="../slideLayouts/slideLayout518.xml"/><Relationship Id="rId52" Type="http://schemas.openxmlformats.org/officeDocument/2006/relationships/slideLayout" Target="../slideLayouts/slideLayout5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Relationship Id="rId14" Type="http://schemas.openxmlformats.org/officeDocument/2006/relationships/slideLayout" Target="../slideLayouts/slideLayout488.xml"/><Relationship Id="rId22" Type="http://schemas.openxmlformats.org/officeDocument/2006/relationships/slideLayout" Target="../slideLayouts/slideLayout496.xml"/><Relationship Id="rId27" Type="http://schemas.openxmlformats.org/officeDocument/2006/relationships/slideLayout" Target="../slideLayouts/slideLayout501.xml"/><Relationship Id="rId30" Type="http://schemas.openxmlformats.org/officeDocument/2006/relationships/slideLayout" Target="../slideLayouts/slideLayout504.xml"/><Relationship Id="rId35" Type="http://schemas.openxmlformats.org/officeDocument/2006/relationships/slideLayout" Target="../slideLayouts/slideLayout509.xml"/><Relationship Id="rId43" Type="http://schemas.openxmlformats.org/officeDocument/2006/relationships/slideLayout" Target="../slideLayouts/slideLayout517.xml"/><Relationship Id="rId48" Type="http://schemas.openxmlformats.org/officeDocument/2006/relationships/slideLayout" Target="../slideLayouts/slideLayout522.xml"/><Relationship Id="rId56" Type="http://schemas.openxmlformats.org/officeDocument/2006/relationships/slideLayout" Target="../slideLayouts/slideLayout530.xml"/><Relationship Id="rId8" Type="http://schemas.openxmlformats.org/officeDocument/2006/relationships/slideLayout" Target="../slideLayouts/slideLayout482.xml"/><Relationship Id="rId51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6.xml"/><Relationship Id="rId17" Type="http://schemas.openxmlformats.org/officeDocument/2006/relationships/slideLayout" Target="../slideLayouts/slideLayout491.xml"/><Relationship Id="rId25" Type="http://schemas.openxmlformats.org/officeDocument/2006/relationships/slideLayout" Target="../slideLayouts/slideLayout499.xml"/><Relationship Id="rId33" Type="http://schemas.openxmlformats.org/officeDocument/2006/relationships/slideLayout" Target="../slideLayouts/slideLayout507.xml"/><Relationship Id="rId38" Type="http://schemas.openxmlformats.org/officeDocument/2006/relationships/slideLayout" Target="../slideLayouts/slideLayout512.xml"/><Relationship Id="rId46" Type="http://schemas.openxmlformats.org/officeDocument/2006/relationships/slideLayout" Target="../slideLayouts/slideLayout52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370" r:id="rId58"/>
    <p:sldLayoutId id="2147484371" r:id="rId59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19796"/>
            <a:ext cx="3009459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9668" y="1321016"/>
            <a:ext cx="3682435" cy="145550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Bef>
                <a:spcPts val="11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Nisbiy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18387" algn="ctr">
              <a:spcBef>
                <a:spcPts val="11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xatolik</a:t>
            </a:r>
            <a:endParaRPr lang="en-US" sz="32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7" algn="ctr">
              <a:spcBef>
                <a:spcPts val="110"/>
              </a:spcBef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09668" y="124936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09667" y="2231864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70690" y="353776"/>
            <a:ext cx="799245" cy="74396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24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400" b="1" dirty="0" smtClean="0">
              <a:latin typeface="Arial"/>
              <a:cs typeface="Arial"/>
            </a:endParaRPr>
          </a:p>
          <a:p>
            <a:pPr>
              <a:spcBef>
                <a:spcPts val="125"/>
              </a:spcBef>
            </a:pPr>
            <a:endParaRPr lang="en-US" sz="2247" dirty="0">
              <a:latin typeface="Arial"/>
              <a:cs typeface="Arial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3892104" y="1321016"/>
            <a:ext cx="1365126" cy="1343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50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36168"/>
            <a:ext cx="5759450" cy="503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714" y="639320"/>
            <a:ext cx="5544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yechishda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miqdorlarning</a:t>
            </a:r>
            <a:r>
              <a:rPr lang="en-US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qiymatlari</a:t>
            </a:r>
            <a:r>
              <a:rPr lang="en-US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ko‘rishga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qiymatlar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 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endParaRPr lang="en-US" sz="1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o‘rmondagi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sanashda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asboblar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n-US" sz="1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kattaliklarni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o‘lchashda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uzunlik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temperaturani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o‘lchashda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yaxlitlashda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759450" cy="53992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Miqdorlarning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taqribiy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qiymatlari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072" y="133670"/>
            <a:ext cx="5183505" cy="35970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Matematikada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xatolik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turga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bo‘linadi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103" y="882995"/>
            <a:ext cx="2479507" cy="4212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51426" tIns="25713" rIns="51426" bIns="25713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bsolyut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xatolik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243" y="884720"/>
            <a:ext cx="2171730" cy="4212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51426" tIns="25713" rIns="51426" bIns="25713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Nisbiy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xatolik</a:t>
            </a:r>
            <a:r>
              <a:rPr lang="ru-RU" sz="2400" b="1" dirty="0" smtClean="0"/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16188"/>
            <a:ext cx="5796049" cy="32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17024" y="1651545"/>
            <a:ext cx="3564396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qiymatlar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taqribiy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qiymatlar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187757" y="1304255"/>
            <a:ext cx="1224136" cy="260312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56" y="101242"/>
            <a:ext cx="5021537" cy="118127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Aniq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taqribiy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qiymatlar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ayirmasining</a:t>
            </a:r>
            <a:r>
              <a:rPr lang="en-US" sz="2000" b="1" dirty="0" smtClean="0">
                <a:solidFill>
                  <a:srgbClr val="002060"/>
                </a:solidFill>
              </a:rPr>
              <a:t>  moduli </a:t>
            </a:r>
            <a:r>
              <a:rPr lang="en-US" sz="2000" b="1" dirty="0" err="1" smtClean="0">
                <a:solidFill>
                  <a:srgbClr val="C00000"/>
                </a:solidFill>
              </a:rPr>
              <a:t>absolyut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xatolik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</a:rPr>
              <a:t>deb </a:t>
            </a:r>
            <a:r>
              <a:rPr lang="en-US" sz="2000" b="1" dirty="0" err="1" smtClean="0">
                <a:solidFill>
                  <a:srgbClr val="002060"/>
                </a:solidFill>
              </a:rPr>
              <a:t>ataladi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7973" y="1552542"/>
            <a:ext cx="5183505" cy="1341787"/>
          </a:xfr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  <a:r>
              <a:rPr lang="ru-RU" sz="4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∣</a:t>
            </a:r>
            <a:r>
              <a:rPr lang="ru-RU" sz="4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х-а∣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taqribiy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qiymat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qiymat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2952192"/>
            <a:ext cx="5759450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3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56" y="17342"/>
            <a:ext cx="5021537" cy="118127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 err="1" smtClean="0">
                <a:solidFill>
                  <a:srgbClr val="002060"/>
                </a:solidFill>
              </a:rPr>
              <a:t>Miqdorning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absolyut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xatoligini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uning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taqribiy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qiymati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modulining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nisbatiga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br>
              <a:rPr lang="en-US" sz="1800" b="1" dirty="0" smtClean="0">
                <a:solidFill>
                  <a:srgbClr val="002060"/>
                </a:solidFill>
              </a:rPr>
            </a:br>
            <a:r>
              <a:rPr lang="en-US" sz="1800" b="1" dirty="0" err="1" smtClean="0">
                <a:solidFill>
                  <a:srgbClr val="C00000"/>
                </a:solidFill>
              </a:rPr>
              <a:t>nisbiy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xatolik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deyiladi</a:t>
            </a:r>
            <a:r>
              <a:rPr lang="ru-RU" sz="1200" b="1" dirty="0" smtClean="0">
                <a:solidFill>
                  <a:srgbClr val="002060"/>
                </a:solidFill>
              </a:rPr>
              <a:t>.</a:t>
            </a:r>
            <a:endParaRPr lang="ru-RU" sz="1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одержимое 4"/>
              <p:cNvSpPr>
                <a:spLocks noGrp="1"/>
              </p:cNvSpPr>
              <p:nvPr>
                <p:ph idx="1"/>
              </p:nvPr>
            </p:nvSpPr>
            <p:spPr>
              <a:xfrm>
                <a:off x="298703" y="1043980"/>
                <a:ext cx="5183505" cy="1341787"/>
              </a:xfr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ru-RU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                                                      </a:t>
                </a:r>
                <a:endParaRPr lang="ru-RU" sz="45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 dirty="0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∣х−а∣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800" b="1" dirty="0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∣а∣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        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а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taqribiy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qiymat</a:t>
                </a:r>
                <a:endParaRPr lang="en-US" sz="1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buNone/>
                </a:pPr>
                <a:r>
                  <a:rPr lang="en-US" sz="1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              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–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aniq</a:t>
                </a:r>
                <a:r>
                  <a:rPr lang="en-US" sz="1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qiymat</a:t>
                </a:r>
                <a:endParaRPr lang="ru-RU" sz="1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Содержимое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703" y="1043980"/>
                <a:ext cx="5183505" cy="134178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" y="2952192"/>
            <a:ext cx="5759450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92492" y="2515091"/>
            <a:ext cx="3164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xatolik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foizlarda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959" y="-69046"/>
            <a:ext cx="4895533" cy="3862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Masala.</a:t>
            </a:r>
            <a:endParaRPr lang="ru-RU" alt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17" y="176541"/>
            <a:ext cx="5472608" cy="115173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Detallarni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shtangensirkuldan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chuqurlik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aylanalarni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o‘lchashda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ishlashdagi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absolyut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xatolik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r>
              <a:rPr lang="en-US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9,86</a:t>
            </a:r>
            <a:r>
              <a:rPr lang="en-US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o‘lchagandagi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xatolikni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" y="2844180"/>
            <a:ext cx="5759450" cy="395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55202" y="1456388"/>
                <a:ext cx="824264" cy="607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2000" b="1" dirty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∣х−а∣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1600" b="1" dirty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∣а∣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02" y="1456388"/>
                <a:ext cx="824264" cy="6071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332943" y="140442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1C3CA"/>
              </a:buClr>
            </a:pP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9,86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98,6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51C3CA"/>
              </a:buClr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6119" y="2592774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ru-RU" sz="1600" dirty="0">
                <a:solidFill>
                  <a:srgbClr val="002060"/>
                </a:solidFill>
              </a:rPr>
              <a:t>: </a:t>
            </a:r>
            <a:r>
              <a:rPr lang="ru-RU" sz="1600" dirty="0">
                <a:solidFill>
                  <a:srgbClr val="000000"/>
                </a:solidFill>
              </a:rPr>
              <a:t>0,1%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379370" y="1722368"/>
                <a:ext cx="1192955" cy="455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600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∣</m:t>
                        </m:r>
                        <m:r>
                          <m:rPr>
                            <m:nor/>
                          </m:rPr>
                          <a:rPr lang="en-US" sz="1600" i="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0,1</m:t>
                        </m:r>
                        <m:r>
                          <m:rPr>
                            <m:nor/>
                          </m:rPr>
                          <a:rPr lang="ru-RU" sz="1600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∣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200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∣</m:t>
                        </m:r>
                        <m:r>
                          <m:rPr>
                            <m:nor/>
                          </m:rPr>
                          <a:rPr lang="en-US" sz="1200" i="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98,6</m:t>
                        </m:r>
                        <m:r>
                          <m:rPr>
                            <m:nor/>
                          </m:rPr>
                          <a:rPr lang="ru-RU" sz="1200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∣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000000"/>
                    </a:solidFill>
                  </a:rPr>
                  <a:t>= 0,001</a:t>
                </a:r>
                <a:endParaRPr lang="ru-RU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70" y="1722368"/>
                <a:ext cx="1192955" cy="455959"/>
              </a:xfrm>
              <a:prstGeom prst="rect">
                <a:avLst/>
              </a:prstGeom>
              <a:blipFill rotWithShape="0">
                <a:blip r:embed="rId3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391521" y="2240605"/>
            <a:ext cx="1244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51C3CA"/>
              </a:buClr>
            </a:pP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0,001 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" y="1190696"/>
            <a:ext cx="1471521" cy="128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425" y="575928"/>
                <a:ext cx="3960441" cy="262111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Daftar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varag‘i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ta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chizg‘ichda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o‘lchandi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birining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aniqligi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0,1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m,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ikkinchisining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aniqligi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cm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nisbiy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xatoliklarini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alt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alt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altLang="ru-RU" sz="1800" b="1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US" alt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altLang="ru-RU" sz="1800" b="1" dirty="0" smtClean="0">
                    <a:solidFill>
                      <a:srgbClr val="000000"/>
                    </a:solidFill>
                  </a:rPr>
                  <a:t>= 20,4</a:t>
                </a:r>
                <a:r>
                  <a:rPr lang="en-US" altLang="ru-RU" sz="18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1800" b="1" dirty="0" smtClean="0">
                    <a:solidFill>
                      <a:srgbClr val="000000"/>
                    </a:solidFill>
                  </a:rPr>
                  <a:t>с</a:t>
                </a:r>
                <a:r>
                  <a:rPr lang="en-US" altLang="ru-RU" sz="1800" b="1" dirty="0" smtClean="0">
                    <a:solidFill>
                      <a:srgbClr val="000000"/>
                    </a:solidFill>
                  </a:rPr>
                  <a:t>m</a:t>
                </a:r>
                <a:r>
                  <a:rPr lang="ru-RU" altLang="ru-RU" sz="1800" b="1" dirty="0" smtClean="0">
                    <a:solidFill>
                      <a:srgbClr val="000000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US" altLang="ru-RU" sz="18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altLang="ru-RU" sz="1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1200" b="1" dirty="0">
                    <a:solidFill>
                      <a:srgbClr val="000000"/>
                    </a:solidFill>
                  </a:rPr>
                  <a:t>= </a:t>
                </a:r>
                <a:r>
                  <a:rPr lang="ru-RU" altLang="ru-RU" sz="1600" b="1" dirty="0" smtClean="0">
                    <a:solidFill>
                      <a:srgbClr val="000000"/>
                    </a:solidFill>
                  </a:rPr>
                  <a:t>20,2</a:t>
                </a:r>
                <a:r>
                  <a:rPr lang="en-US" altLang="ru-RU" sz="16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1600" b="1" dirty="0" smtClean="0">
                    <a:solidFill>
                      <a:srgbClr val="000000"/>
                    </a:solidFill>
                  </a:rPr>
                  <a:t>с</a:t>
                </a:r>
                <a:r>
                  <a:rPr lang="en-US" altLang="ru-RU" sz="1600" b="1" dirty="0" smtClean="0">
                    <a:solidFill>
                      <a:srgbClr val="000000"/>
                    </a:solidFill>
                  </a:rPr>
                  <a:t>m</a:t>
                </a:r>
                <a:endParaRPr lang="ru-RU" altLang="ru-RU" sz="1200" b="1" dirty="0">
                  <a:solidFill>
                    <a:srgbClr val="000000"/>
                  </a:solidFill>
                </a:endParaRPr>
              </a:p>
              <a:p>
                <a:pPr>
                  <a:buFontTx/>
                  <a:buNone/>
                </a:pPr>
                <a:r>
                  <a:rPr lang="ru-RU" altLang="ru-RU" sz="1400" dirty="0">
                    <a:solidFill>
                      <a:srgbClr val="C00000"/>
                    </a:solidFill>
                  </a:rPr>
                  <a:t> </a:t>
                </a:r>
                <a:r>
                  <a:rPr lang="ru-RU" altLang="ru-RU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ru-RU" altLang="ru-RU" sz="1400" b="1" dirty="0" smtClean="0">
                    <a:solidFill>
                      <a:srgbClr val="C00000"/>
                    </a:solidFill>
                  </a:rPr>
                  <a:t>1) </a:t>
                </a:r>
                <a:r>
                  <a:rPr lang="ru-RU" altLang="ru-RU" sz="1600" dirty="0" smtClean="0">
                    <a:solidFill>
                      <a:srgbClr val="000000"/>
                    </a:solidFill>
                  </a:rPr>
                  <a:t>0,1 </a:t>
                </a:r>
                <a:r>
                  <a:rPr lang="ru-RU" altLang="ru-RU" sz="1600" dirty="0">
                    <a:solidFill>
                      <a:srgbClr val="000000"/>
                    </a:solidFill>
                  </a:rPr>
                  <a:t>: 20,4 = 0,0049 = 0,49%   </a:t>
                </a:r>
                <a:endParaRPr lang="ru-RU" altLang="ru-RU" sz="1600" dirty="0" smtClean="0">
                  <a:solidFill>
                    <a:srgbClr val="000000"/>
                  </a:solidFill>
                </a:endParaRPr>
              </a:p>
              <a:p>
                <a:pPr>
                  <a:buFontTx/>
                  <a:buNone/>
                </a:pPr>
                <a:r>
                  <a:rPr lang="ru-RU" altLang="ru-RU" sz="16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ru-RU" altLang="ru-RU" sz="1600" b="1" dirty="0" smtClean="0">
                    <a:solidFill>
                      <a:srgbClr val="C00000"/>
                    </a:solidFill>
                  </a:rPr>
                  <a:t>2) </a:t>
                </a:r>
                <a:r>
                  <a:rPr lang="ru-RU" altLang="ru-RU" sz="1600" dirty="0" smtClean="0">
                    <a:solidFill>
                      <a:srgbClr val="000000"/>
                    </a:solidFill>
                  </a:rPr>
                  <a:t>1 </a:t>
                </a:r>
                <a:r>
                  <a:rPr lang="ru-RU" altLang="ru-RU" sz="1600" dirty="0">
                    <a:solidFill>
                      <a:srgbClr val="000000"/>
                    </a:solidFill>
                  </a:rPr>
                  <a:t>: 20,2 = 0,0495 = 4,95%</a:t>
                </a:r>
              </a:p>
              <a:p>
                <a:pPr>
                  <a:buFontTx/>
                  <a:buNone/>
                </a:pPr>
                <a:r>
                  <a:rPr lang="ru-RU" altLang="ru-RU" sz="1050" dirty="0"/>
                  <a:t> </a:t>
                </a:r>
                <a:r>
                  <a:rPr lang="en-US" altLang="ru-RU" sz="1800" b="1" dirty="0" err="1" smtClean="0">
                    <a:solidFill>
                      <a:srgbClr val="C00000"/>
                    </a:solidFill>
                  </a:rPr>
                  <a:t>Javob</a:t>
                </a:r>
                <a:r>
                  <a:rPr lang="en-US" altLang="ru-RU" sz="1800" b="1" dirty="0" smtClean="0">
                    <a:solidFill>
                      <a:srgbClr val="C00000"/>
                    </a:solidFill>
                  </a:rPr>
                  <a:t>:</a:t>
                </a:r>
                <a:r>
                  <a:rPr lang="ru-RU" altLang="ru-RU" sz="18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800" b="1" dirty="0" err="1" smtClean="0">
                    <a:solidFill>
                      <a:srgbClr val="002060"/>
                    </a:solidFill>
                  </a:rPr>
                  <a:t>birinchi</a:t>
                </a:r>
                <a:r>
                  <a:rPr lang="en-US" altLang="ru-RU" sz="18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800" b="1" dirty="0" err="1" smtClean="0">
                    <a:solidFill>
                      <a:srgbClr val="002060"/>
                    </a:solidFill>
                  </a:rPr>
                  <a:t>chizg‘ich</a:t>
                </a:r>
                <a:r>
                  <a:rPr lang="en-US" altLang="ru-RU" sz="18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ru-RU" sz="1800" b="1" dirty="0" err="1" smtClean="0">
                    <a:solidFill>
                      <a:srgbClr val="002060"/>
                    </a:solidFill>
                  </a:rPr>
                  <a:t>aniqroq</a:t>
                </a:r>
                <a:r>
                  <a:rPr lang="ru-RU" altLang="ru-RU" sz="1800" b="1" dirty="0" smtClean="0">
                    <a:solidFill>
                      <a:srgbClr val="002060"/>
                    </a:solidFill>
                  </a:rPr>
                  <a:t>.</a:t>
                </a:r>
                <a:endParaRPr lang="ru-RU" alt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425" y="575928"/>
                <a:ext cx="3960441" cy="2621117"/>
              </a:xfrm>
              <a:blipFill rotWithShape="0">
                <a:blip r:embed="rId2"/>
                <a:stretch>
                  <a:fillRect l="-3077" t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63" y="719944"/>
            <a:ext cx="1401645" cy="128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880184"/>
            <a:ext cx="5759450" cy="3599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759450" cy="4319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5004"/>
            <a:ext cx="5759449" cy="61801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205703" indent="-159420" algn="ctr"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o‘lchov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aniqroq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05703" indent="-159420">
              <a:buNone/>
              <a:defRPr/>
            </a:pPr>
            <a:endParaRPr lang="ru-RU" b="1" dirty="0">
              <a:solidFill>
                <a:srgbClr val="3366FF"/>
              </a:solidFill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0" y="-113231"/>
            <a:ext cx="103921" cy="22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709610"/>
              </p:ext>
            </p:extLst>
          </p:nvPr>
        </p:nvGraphicFramePr>
        <p:xfrm>
          <a:off x="237570" y="980555"/>
          <a:ext cx="2125827" cy="31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Уравнение" r:id="rId3" imgW="1054080" imgH="215640" progId="Equation.3">
                  <p:embed/>
                </p:oleObj>
              </mc:Choice>
              <mc:Fallback>
                <p:oleObj name="Уравнение" r:id="rId3" imgW="1054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0" y="980555"/>
                        <a:ext cx="2125827" cy="31779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0" y="-113231"/>
            <a:ext cx="103921" cy="22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 anchor="ctr">
            <a:spAutoFit/>
          </a:bodyPr>
          <a:lstStyle/>
          <a:p>
            <a:endParaRPr lang="ru-RU"/>
          </a:p>
        </p:txBody>
      </p:sp>
      <p:sp>
        <p:nvSpPr>
          <p:cNvPr id="5127" name="Rectangle 15"/>
          <p:cNvSpPr>
            <a:spLocks noChangeArrowheads="1"/>
          </p:cNvSpPr>
          <p:nvPr/>
        </p:nvSpPr>
        <p:spPr bwMode="auto">
          <a:xfrm>
            <a:off x="0" y="1455062"/>
            <a:ext cx="103921" cy="22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 anchor="ctr">
            <a:spAutoFit/>
          </a:bodyPr>
          <a:lstStyle/>
          <a:p>
            <a:endParaRPr lang="ru-RU"/>
          </a:p>
        </p:txBody>
      </p:sp>
      <p:graphicFrame>
        <p:nvGraphicFramePr>
          <p:cNvPr id="51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02901"/>
              </p:ext>
            </p:extLst>
          </p:nvPr>
        </p:nvGraphicFramePr>
        <p:xfrm>
          <a:off x="3023741" y="995583"/>
          <a:ext cx="2232247" cy="318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Формула" r:id="rId5" imgW="1117440" imgH="215640" progId="Equation.3">
                  <p:embed/>
                </p:oleObj>
              </mc:Choice>
              <mc:Fallback>
                <p:oleObj name="Формула" r:id="rId5" imgW="1117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741" y="995583"/>
                        <a:ext cx="2232247" cy="31821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2772172"/>
            <a:ext cx="5759450" cy="467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91493" y="1570963"/>
                <a:ext cx="3143809" cy="655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800" b="1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∣х−а∣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400" b="1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∣а∣</m:t>
                        </m:r>
                      </m:den>
                    </m:f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·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 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i="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0,2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i="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8,43</m:t>
                        </m:r>
                      </m:den>
                    </m:f>
                    <m:r>
                      <m:rPr>
                        <m:nor/>
                      </m:rPr>
                      <a: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100%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n-US" sz="1600" b="1" i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2,372</m:t>
                    </m:r>
                  </m:oMath>
                </a14:m>
                <a:endParaRPr lang="ru-RU" sz="1400" b="1" dirty="0">
                  <a:solidFill>
                    <a:srgbClr val="000000"/>
                  </a:solidFill>
                </a:endParaRPr>
              </a:p>
              <a:p>
                <a:endPara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93" y="1570963"/>
                <a:ext cx="3143809" cy="6558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01558" y="2257846"/>
                <a:ext cx="2630848" cy="655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800" b="1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∣х−а∣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400" b="1" dirty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∣а∣</m:t>
                        </m:r>
                      </m:den>
                    </m:f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·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 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11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0,</m:t>
                        </m:r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01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i="0" dirty="0" smtClean="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8,43</m:t>
                        </m:r>
                      </m:den>
                    </m:f>
                    <m:r>
                      <m:rPr>
                        <m:nor/>
                      </m:rPr>
                      <a: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100%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</m:t>
                    </m:r>
                  </m:oMath>
                </a14:m>
                <a:endParaRPr lang="ru-RU" sz="1400" b="1" dirty="0">
                  <a:solidFill>
                    <a:srgbClr val="000000"/>
                  </a:solidFill>
                </a:endParaRPr>
              </a:p>
              <a:p>
                <a:endParaRPr lang="ru-RU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8" y="2257846"/>
                <a:ext cx="2630848" cy="6558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91188" y="2337342"/>
                <a:ext cx="7441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0,118</m:t>
                      </m:r>
                    </m:oMath>
                  </m:oMathPara>
                </a14:m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88" y="2337342"/>
                <a:ext cx="744114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39" y="57719"/>
            <a:ext cx="5601898" cy="43214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50000"/>
              </a:lnSpc>
              <a:spcBef>
                <a:spcPts val="130"/>
              </a:spcBef>
            </a:pPr>
            <a:r>
              <a:rPr lang="en-US" sz="1800" dirty="0" smtClean="0"/>
              <a:t>      MUSTAQIL BAJARISH </a:t>
            </a:r>
            <a:r>
              <a:rPr lang="en-US" sz="1800" smtClean="0"/>
              <a:t>UCHUN TOPSHIRIQLAR:</a:t>
            </a:r>
            <a:endParaRPr lang="en-US" sz="1800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BEDE6D1B-63A5-4226-9A05-56DC529BEA5A}"/>
              </a:ext>
            </a:extLst>
          </p:cNvPr>
          <p:cNvGrpSpPr/>
          <p:nvPr/>
        </p:nvGrpSpPr>
        <p:grpSpPr>
          <a:xfrm>
            <a:off x="86139" y="899964"/>
            <a:ext cx="5277267" cy="1891777"/>
            <a:chOff x="-28790" y="612623"/>
            <a:chExt cx="4022234" cy="2041577"/>
          </a:xfrm>
        </p:grpSpPr>
        <p:sp>
          <p:nvSpPr>
            <p:cNvPr id="24" name="Chevron 6">
              <a:extLst>
                <a:ext uri="{FF2B5EF4-FFF2-40B4-BE49-F238E27FC236}">
                  <a16:creationId xmlns:a16="http://schemas.microsoft.com/office/drawing/2014/main" xmlns="" id="{964BFA76-9CA9-4CD5-992A-524CC606F07D}"/>
                </a:ext>
              </a:extLst>
            </p:cNvPr>
            <p:cNvSpPr/>
            <p:nvPr/>
          </p:nvSpPr>
          <p:spPr>
            <a:xfrm rot="5400000">
              <a:off x="2438266" y="1533660"/>
              <a:ext cx="880429" cy="1360651"/>
            </a:xfrm>
            <a:prstGeom prst="chevron">
              <a:avLst>
                <a:gd name="adj" fmla="val 20758"/>
              </a:avLst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en-US" sz="1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Omad</a:t>
              </a:r>
              <a:r>
                <a:rPr lang="ru-RU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21">
              <a:extLst>
                <a:ext uri="{FF2B5EF4-FFF2-40B4-BE49-F238E27FC236}">
                  <a16:creationId xmlns:a16="http://schemas.microsoft.com/office/drawing/2014/main" xmlns="" id="{542F3461-05E2-480B-81C7-4F2D40D89512}"/>
                </a:ext>
              </a:extLst>
            </p:cNvPr>
            <p:cNvSpPr/>
            <p:nvPr/>
          </p:nvSpPr>
          <p:spPr>
            <a:xfrm rot="5400000">
              <a:off x="2439511" y="833842"/>
              <a:ext cx="880429" cy="1360651"/>
            </a:xfrm>
            <a:prstGeom prst="chevron">
              <a:avLst>
                <a:gd name="adj" fmla="val 20758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310-311</a:t>
              </a:r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Pentagon 3">
              <a:extLst>
                <a:ext uri="{FF2B5EF4-FFF2-40B4-BE49-F238E27FC236}">
                  <a16:creationId xmlns:a16="http://schemas.microsoft.com/office/drawing/2014/main" xmlns="" id="{52761AA5-9709-4CB4-BAE6-48EE493E027E}"/>
                </a:ext>
              </a:extLst>
            </p:cNvPr>
            <p:cNvSpPr/>
            <p:nvPr/>
          </p:nvSpPr>
          <p:spPr>
            <a:xfrm rot="5400000">
              <a:off x="2509769" y="302254"/>
              <a:ext cx="739913" cy="1360651"/>
            </a:xfrm>
            <a:prstGeom prst="homePlate">
              <a:avLst>
                <a:gd name="adj" fmla="val 22102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86392" rtlCol="0" anchor="ctr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306-308</a:t>
              </a:r>
              <a:endPara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63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22">
              <a:extLst>
                <a:ext uri="{FF2B5EF4-FFF2-40B4-BE49-F238E27FC236}">
                  <a16:creationId xmlns:a16="http://schemas.microsoft.com/office/drawing/2014/main" xmlns="" id="{926A0BB3-FF9B-4F2B-9ADB-48388C15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5863" y="2290735"/>
              <a:ext cx="157581" cy="214149"/>
            </a:xfrm>
            <a:prstGeom prst="rect">
              <a:avLst/>
            </a:prstGeom>
          </p:spPr>
        </p:pic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xmlns="" id="{41D787AF-047C-485B-B322-C2809B6F1987}"/>
                </a:ext>
              </a:extLst>
            </p:cNvPr>
            <p:cNvSpPr/>
            <p:nvPr/>
          </p:nvSpPr>
          <p:spPr>
            <a:xfrm>
              <a:off x="-28790" y="1332445"/>
              <a:ext cx="2129219" cy="435909"/>
            </a:xfrm>
            <a:prstGeom prst="rect">
              <a:avLst/>
            </a:prstGeom>
          </p:spPr>
          <p:txBody>
            <a:bodyPr wrap="square" lIns="115189" rIns="115189" bIns="28797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ru-RU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120-,121-betlar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152642</TotalTime>
  <Words>174</Words>
  <Application>Microsoft Office PowerPoint</Application>
  <PresentationFormat>Произвольный</PresentationFormat>
  <Paragraphs>50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6" baseType="lpstr">
      <vt:lpstr>Arial</vt:lpstr>
      <vt:lpstr>Calibri</vt:lpstr>
      <vt:lpstr>Cambria Math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Уравнение</vt:lpstr>
      <vt:lpstr>Формула</vt:lpstr>
      <vt:lpstr>       ALGEBRA</vt:lpstr>
      <vt:lpstr>Презентация PowerPoint</vt:lpstr>
      <vt:lpstr>Презентация PowerPoint</vt:lpstr>
      <vt:lpstr>Aniq va taqribiy qiymatlar ayirmasining  moduli absolyut xatolik  deb ataladi.</vt:lpstr>
      <vt:lpstr>Miqdorning absolyut xatoligini uning taqribiy qiymati modulining nisbatiga  nisbiy xatolik deyiladi.</vt:lpstr>
      <vt:lpstr>Masala.</vt:lpstr>
      <vt:lpstr>Презентация PowerPoint</vt:lpstr>
      <vt:lpstr>Презентация PowerPoint</vt:lpstr>
      <vt:lpstr>      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Админ</cp:lastModifiedBy>
  <cp:revision>1571</cp:revision>
  <dcterms:created xsi:type="dcterms:W3CDTF">2014-10-08T23:03:32Z</dcterms:created>
  <dcterms:modified xsi:type="dcterms:W3CDTF">2020-12-17T10:57:15Z</dcterms:modified>
</cp:coreProperties>
</file>