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2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3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4.xml" ContentType="application/vnd.openxmlformats-officedocument.theme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theme/theme5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theme/theme6.xml" ContentType="application/vnd.openxmlformats-officedocument.theme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theme/theme7.xml" ContentType="application/vnd.openxmlformats-officedocument.theme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theme/theme8.xml" ContentType="application/vnd.openxmlformats-officedocument.theme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theme/theme9.xml" ContentType="application/vnd.openxmlformats-officedocument.theme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19"/>
  </p:notesMasterIdLst>
  <p:sldIdLst>
    <p:sldId id="1356" r:id="rId11"/>
    <p:sldId id="1536" r:id="rId12"/>
    <p:sldId id="1537" r:id="rId13"/>
    <p:sldId id="1547" r:id="rId14"/>
    <p:sldId id="1548" r:id="rId15"/>
    <p:sldId id="1549" r:id="rId16"/>
    <p:sldId id="1538" r:id="rId17"/>
    <p:sldId id="262" r:id="rId18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536"/>
            <p14:sldId id="1537"/>
            <p14:sldId id="1547"/>
            <p14:sldId id="1548"/>
            <p14:sldId id="1549"/>
            <p14:sldId id="1538"/>
            <p14:sldId id="262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00"/>
    <a:srgbClr val="000000"/>
    <a:srgbClr val="327880"/>
    <a:srgbClr val="DDDDDD"/>
    <a:srgbClr val="B2B2B2"/>
    <a:srgbClr val="FFFFFF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37" d="100"/>
          <a:sy n="137" d="100"/>
        </p:scale>
        <p:origin x="846" y="10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12/17/2020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63918" y="2952080"/>
            <a:ext cx="1199885" cy="2160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239786" y="2952080"/>
            <a:ext cx="1823826" cy="2160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231596" y="2952080"/>
            <a:ext cx="1199885" cy="2160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6BF07B6-2C5D-48E4-BBB6-D20D2C308F2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54367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4.xml"/><Relationship Id="rId18" Type="http://schemas.openxmlformats.org/officeDocument/2006/relationships/slideLayout" Target="../slideLayouts/slideLayout549.xml"/><Relationship Id="rId26" Type="http://schemas.openxmlformats.org/officeDocument/2006/relationships/slideLayout" Target="../slideLayouts/slideLayout557.xml"/><Relationship Id="rId39" Type="http://schemas.openxmlformats.org/officeDocument/2006/relationships/slideLayout" Target="../slideLayouts/slideLayout570.xml"/><Relationship Id="rId21" Type="http://schemas.openxmlformats.org/officeDocument/2006/relationships/slideLayout" Target="../slideLayouts/slideLayout552.xml"/><Relationship Id="rId34" Type="http://schemas.openxmlformats.org/officeDocument/2006/relationships/slideLayout" Target="../slideLayouts/slideLayout565.xml"/><Relationship Id="rId42" Type="http://schemas.openxmlformats.org/officeDocument/2006/relationships/slideLayout" Target="../slideLayouts/slideLayout573.xml"/><Relationship Id="rId47" Type="http://schemas.openxmlformats.org/officeDocument/2006/relationships/slideLayout" Target="../slideLayouts/slideLayout578.xml"/><Relationship Id="rId50" Type="http://schemas.openxmlformats.org/officeDocument/2006/relationships/slideLayout" Target="../slideLayouts/slideLayout581.xml"/><Relationship Id="rId55" Type="http://schemas.openxmlformats.org/officeDocument/2006/relationships/slideLayout" Target="../slideLayouts/slideLayout586.xml"/><Relationship Id="rId7" Type="http://schemas.openxmlformats.org/officeDocument/2006/relationships/slideLayout" Target="../slideLayouts/slideLayout538.xml"/><Relationship Id="rId2" Type="http://schemas.openxmlformats.org/officeDocument/2006/relationships/slideLayout" Target="../slideLayouts/slideLayout533.xml"/><Relationship Id="rId16" Type="http://schemas.openxmlformats.org/officeDocument/2006/relationships/slideLayout" Target="../slideLayouts/slideLayout547.xml"/><Relationship Id="rId20" Type="http://schemas.openxmlformats.org/officeDocument/2006/relationships/slideLayout" Target="../slideLayouts/slideLayout551.xml"/><Relationship Id="rId29" Type="http://schemas.openxmlformats.org/officeDocument/2006/relationships/slideLayout" Target="../slideLayouts/slideLayout560.xml"/><Relationship Id="rId41" Type="http://schemas.openxmlformats.org/officeDocument/2006/relationships/slideLayout" Target="../slideLayouts/slideLayout572.xml"/><Relationship Id="rId54" Type="http://schemas.openxmlformats.org/officeDocument/2006/relationships/slideLayout" Target="../slideLayouts/slideLayout5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2.xml"/><Relationship Id="rId6" Type="http://schemas.openxmlformats.org/officeDocument/2006/relationships/slideLayout" Target="../slideLayouts/slideLayout537.xml"/><Relationship Id="rId11" Type="http://schemas.openxmlformats.org/officeDocument/2006/relationships/slideLayout" Target="../slideLayouts/slideLayout542.xml"/><Relationship Id="rId24" Type="http://schemas.openxmlformats.org/officeDocument/2006/relationships/slideLayout" Target="../slideLayouts/slideLayout555.xml"/><Relationship Id="rId32" Type="http://schemas.openxmlformats.org/officeDocument/2006/relationships/slideLayout" Target="../slideLayouts/slideLayout563.xml"/><Relationship Id="rId37" Type="http://schemas.openxmlformats.org/officeDocument/2006/relationships/slideLayout" Target="../slideLayouts/slideLayout568.xml"/><Relationship Id="rId40" Type="http://schemas.openxmlformats.org/officeDocument/2006/relationships/slideLayout" Target="../slideLayouts/slideLayout571.xml"/><Relationship Id="rId45" Type="http://schemas.openxmlformats.org/officeDocument/2006/relationships/slideLayout" Target="../slideLayouts/slideLayout576.xml"/><Relationship Id="rId53" Type="http://schemas.openxmlformats.org/officeDocument/2006/relationships/slideLayout" Target="../slideLayouts/slideLayout584.xml"/><Relationship Id="rId58" Type="http://schemas.openxmlformats.org/officeDocument/2006/relationships/slideLayout" Target="../slideLayouts/slideLayout589.xml"/><Relationship Id="rId5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6.xml"/><Relationship Id="rId23" Type="http://schemas.openxmlformats.org/officeDocument/2006/relationships/slideLayout" Target="../slideLayouts/slideLayout554.xml"/><Relationship Id="rId28" Type="http://schemas.openxmlformats.org/officeDocument/2006/relationships/slideLayout" Target="../slideLayouts/slideLayout559.xml"/><Relationship Id="rId36" Type="http://schemas.openxmlformats.org/officeDocument/2006/relationships/slideLayout" Target="../slideLayouts/slideLayout567.xml"/><Relationship Id="rId49" Type="http://schemas.openxmlformats.org/officeDocument/2006/relationships/slideLayout" Target="../slideLayouts/slideLayout580.xml"/><Relationship Id="rId57" Type="http://schemas.openxmlformats.org/officeDocument/2006/relationships/slideLayout" Target="../slideLayouts/slideLayout5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1.xml"/><Relationship Id="rId19" Type="http://schemas.openxmlformats.org/officeDocument/2006/relationships/slideLayout" Target="../slideLayouts/slideLayout550.xml"/><Relationship Id="rId31" Type="http://schemas.openxmlformats.org/officeDocument/2006/relationships/slideLayout" Target="../slideLayouts/slideLayout562.xml"/><Relationship Id="rId44" Type="http://schemas.openxmlformats.org/officeDocument/2006/relationships/slideLayout" Target="../slideLayouts/slideLayout575.xml"/><Relationship Id="rId52" Type="http://schemas.openxmlformats.org/officeDocument/2006/relationships/slideLayout" Target="../slideLayouts/slideLayout5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5.xml"/><Relationship Id="rId9" Type="http://schemas.openxmlformats.org/officeDocument/2006/relationships/slideLayout" Target="../slideLayouts/slideLayout540.xml"/><Relationship Id="rId14" Type="http://schemas.openxmlformats.org/officeDocument/2006/relationships/slideLayout" Target="../slideLayouts/slideLayout545.xml"/><Relationship Id="rId22" Type="http://schemas.openxmlformats.org/officeDocument/2006/relationships/slideLayout" Target="../slideLayouts/slideLayout553.xml"/><Relationship Id="rId27" Type="http://schemas.openxmlformats.org/officeDocument/2006/relationships/slideLayout" Target="../slideLayouts/slideLayout558.xml"/><Relationship Id="rId30" Type="http://schemas.openxmlformats.org/officeDocument/2006/relationships/slideLayout" Target="../slideLayouts/slideLayout561.xml"/><Relationship Id="rId35" Type="http://schemas.openxmlformats.org/officeDocument/2006/relationships/slideLayout" Target="../slideLayouts/slideLayout566.xml"/><Relationship Id="rId43" Type="http://schemas.openxmlformats.org/officeDocument/2006/relationships/slideLayout" Target="../slideLayouts/slideLayout574.xml"/><Relationship Id="rId48" Type="http://schemas.openxmlformats.org/officeDocument/2006/relationships/slideLayout" Target="../slideLayouts/slideLayout579.xml"/><Relationship Id="rId56" Type="http://schemas.openxmlformats.org/officeDocument/2006/relationships/slideLayout" Target="../slideLayouts/slideLayout587.xml"/><Relationship Id="rId8" Type="http://schemas.openxmlformats.org/officeDocument/2006/relationships/slideLayout" Target="../slideLayouts/slideLayout539.xml"/><Relationship Id="rId51" Type="http://schemas.openxmlformats.org/officeDocument/2006/relationships/slideLayout" Target="../slideLayouts/slideLayout582.xml"/><Relationship Id="rId3" Type="http://schemas.openxmlformats.org/officeDocument/2006/relationships/slideLayout" Target="../slideLayouts/slideLayout534.xml"/><Relationship Id="rId12" Type="http://schemas.openxmlformats.org/officeDocument/2006/relationships/slideLayout" Target="../slideLayouts/slideLayout543.xml"/><Relationship Id="rId17" Type="http://schemas.openxmlformats.org/officeDocument/2006/relationships/slideLayout" Target="../slideLayouts/slideLayout548.xml"/><Relationship Id="rId25" Type="http://schemas.openxmlformats.org/officeDocument/2006/relationships/slideLayout" Target="../slideLayouts/slideLayout556.xml"/><Relationship Id="rId33" Type="http://schemas.openxmlformats.org/officeDocument/2006/relationships/slideLayout" Target="../slideLayouts/slideLayout564.xml"/><Relationship Id="rId38" Type="http://schemas.openxmlformats.org/officeDocument/2006/relationships/slideLayout" Target="../slideLayouts/slideLayout569.xml"/><Relationship Id="rId46" Type="http://schemas.openxmlformats.org/officeDocument/2006/relationships/slideLayout" Target="../slideLayouts/slideLayout577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26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04.xml"/><Relationship Id="rId34" Type="http://schemas.openxmlformats.org/officeDocument/2006/relationships/slideLayout" Target="../slideLayouts/slideLayout217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0" Type="http://schemas.openxmlformats.org/officeDocument/2006/relationships/slideLayout" Target="../slideLayouts/slideLayout203.xml"/><Relationship Id="rId29" Type="http://schemas.openxmlformats.org/officeDocument/2006/relationships/slideLayout" Target="../slideLayouts/slideLayout212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3.xml"/><Relationship Id="rId19" Type="http://schemas.openxmlformats.org/officeDocument/2006/relationships/slideLayout" Target="../slideLayouts/slideLayout202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4.xml"/><Relationship Id="rId18" Type="http://schemas.openxmlformats.org/officeDocument/2006/relationships/slideLayout" Target="../slideLayouts/slideLayout259.xml"/><Relationship Id="rId26" Type="http://schemas.openxmlformats.org/officeDocument/2006/relationships/slideLayout" Target="../slideLayouts/slideLayout267.xml"/><Relationship Id="rId39" Type="http://schemas.openxmlformats.org/officeDocument/2006/relationships/slideLayout" Target="../slideLayouts/slideLayout280.xml"/><Relationship Id="rId21" Type="http://schemas.openxmlformats.org/officeDocument/2006/relationships/slideLayout" Target="../slideLayouts/slideLayout262.xml"/><Relationship Id="rId34" Type="http://schemas.openxmlformats.org/officeDocument/2006/relationships/slideLayout" Target="../slideLayouts/slideLayout275.xml"/><Relationship Id="rId42" Type="http://schemas.openxmlformats.org/officeDocument/2006/relationships/slideLayout" Target="../slideLayouts/slideLayout283.xml"/><Relationship Id="rId47" Type="http://schemas.openxmlformats.org/officeDocument/2006/relationships/slideLayout" Target="../slideLayouts/slideLayout288.xml"/><Relationship Id="rId50" Type="http://schemas.openxmlformats.org/officeDocument/2006/relationships/slideLayout" Target="../slideLayouts/slideLayout291.xml"/><Relationship Id="rId55" Type="http://schemas.openxmlformats.org/officeDocument/2006/relationships/slideLayout" Target="../slideLayouts/slideLayout296.xml"/><Relationship Id="rId7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43.xml"/><Relationship Id="rId16" Type="http://schemas.openxmlformats.org/officeDocument/2006/relationships/slideLayout" Target="../slideLayouts/slideLayout257.xml"/><Relationship Id="rId20" Type="http://schemas.openxmlformats.org/officeDocument/2006/relationships/slideLayout" Target="../slideLayouts/slideLayout261.xml"/><Relationship Id="rId29" Type="http://schemas.openxmlformats.org/officeDocument/2006/relationships/slideLayout" Target="../slideLayouts/slideLayout270.xml"/><Relationship Id="rId41" Type="http://schemas.openxmlformats.org/officeDocument/2006/relationships/slideLayout" Target="../slideLayouts/slideLayout282.xml"/><Relationship Id="rId54" Type="http://schemas.openxmlformats.org/officeDocument/2006/relationships/slideLayout" Target="../slideLayouts/slideLayout2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11" Type="http://schemas.openxmlformats.org/officeDocument/2006/relationships/slideLayout" Target="../slideLayouts/slideLayout252.xml"/><Relationship Id="rId24" Type="http://schemas.openxmlformats.org/officeDocument/2006/relationships/slideLayout" Target="../slideLayouts/slideLayout265.xml"/><Relationship Id="rId32" Type="http://schemas.openxmlformats.org/officeDocument/2006/relationships/slideLayout" Target="../slideLayouts/slideLayout273.xml"/><Relationship Id="rId37" Type="http://schemas.openxmlformats.org/officeDocument/2006/relationships/slideLayout" Target="../slideLayouts/slideLayout278.xml"/><Relationship Id="rId40" Type="http://schemas.openxmlformats.org/officeDocument/2006/relationships/slideLayout" Target="../slideLayouts/slideLayout281.xml"/><Relationship Id="rId45" Type="http://schemas.openxmlformats.org/officeDocument/2006/relationships/slideLayout" Target="../slideLayouts/slideLayout286.xml"/><Relationship Id="rId53" Type="http://schemas.openxmlformats.org/officeDocument/2006/relationships/slideLayout" Target="../slideLayouts/slideLayout294.xml"/><Relationship Id="rId58" Type="http://schemas.openxmlformats.org/officeDocument/2006/relationships/slideLayout" Target="../slideLayouts/slideLayout299.xml"/><Relationship Id="rId5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6.xml"/><Relationship Id="rId23" Type="http://schemas.openxmlformats.org/officeDocument/2006/relationships/slideLayout" Target="../slideLayouts/slideLayout264.xml"/><Relationship Id="rId28" Type="http://schemas.openxmlformats.org/officeDocument/2006/relationships/slideLayout" Target="../slideLayouts/slideLayout269.xml"/><Relationship Id="rId36" Type="http://schemas.openxmlformats.org/officeDocument/2006/relationships/slideLayout" Target="../slideLayouts/slideLayout277.xml"/><Relationship Id="rId49" Type="http://schemas.openxmlformats.org/officeDocument/2006/relationships/slideLayout" Target="../slideLayouts/slideLayout290.xml"/><Relationship Id="rId57" Type="http://schemas.openxmlformats.org/officeDocument/2006/relationships/slideLayout" Target="../slideLayouts/slideLayout29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1.xml"/><Relationship Id="rId19" Type="http://schemas.openxmlformats.org/officeDocument/2006/relationships/slideLayout" Target="../slideLayouts/slideLayout260.xml"/><Relationship Id="rId31" Type="http://schemas.openxmlformats.org/officeDocument/2006/relationships/slideLayout" Target="../slideLayouts/slideLayout272.xml"/><Relationship Id="rId44" Type="http://schemas.openxmlformats.org/officeDocument/2006/relationships/slideLayout" Target="../slideLayouts/slideLayout285.xml"/><Relationship Id="rId52" Type="http://schemas.openxmlformats.org/officeDocument/2006/relationships/slideLayout" Target="../slideLayouts/slideLayout29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5.xml"/><Relationship Id="rId9" Type="http://schemas.openxmlformats.org/officeDocument/2006/relationships/slideLayout" Target="../slideLayouts/slideLayout250.xml"/><Relationship Id="rId14" Type="http://schemas.openxmlformats.org/officeDocument/2006/relationships/slideLayout" Target="../slideLayouts/slideLayout255.xml"/><Relationship Id="rId22" Type="http://schemas.openxmlformats.org/officeDocument/2006/relationships/slideLayout" Target="../slideLayouts/slideLayout263.xml"/><Relationship Id="rId27" Type="http://schemas.openxmlformats.org/officeDocument/2006/relationships/slideLayout" Target="../slideLayouts/slideLayout268.xml"/><Relationship Id="rId30" Type="http://schemas.openxmlformats.org/officeDocument/2006/relationships/slideLayout" Target="../slideLayouts/slideLayout271.xml"/><Relationship Id="rId35" Type="http://schemas.openxmlformats.org/officeDocument/2006/relationships/slideLayout" Target="../slideLayouts/slideLayout276.xml"/><Relationship Id="rId43" Type="http://schemas.openxmlformats.org/officeDocument/2006/relationships/slideLayout" Target="../slideLayouts/slideLayout284.xml"/><Relationship Id="rId48" Type="http://schemas.openxmlformats.org/officeDocument/2006/relationships/slideLayout" Target="../slideLayouts/slideLayout289.xml"/><Relationship Id="rId56" Type="http://schemas.openxmlformats.org/officeDocument/2006/relationships/slideLayout" Target="../slideLayouts/slideLayout297.xml"/><Relationship Id="rId8" Type="http://schemas.openxmlformats.org/officeDocument/2006/relationships/slideLayout" Target="../slideLayouts/slideLayout249.xml"/><Relationship Id="rId51" Type="http://schemas.openxmlformats.org/officeDocument/2006/relationships/slideLayout" Target="../slideLayouts/slideLayout292.xml"/><Relationship Id="rId3" Type="http://schemas.openxmlformats.org/officeDocument/2006/relationships/slideLayout" Target="../slideLayouts/slideLayout244.xml"/><Relationship Id="rId12" Type="http://schemas.openxmlformats.org/officeDocument/2006/relationships/slideLayout" Target="../slideLayouts/slideLayout253.xml"/><Relationship Id="rId17" Type="http://schemas.openxmlformats.org/officeDocument/2006/relationships/slideLayout" Target="../slideLayouts/slideLayout258.xml"/><Relationship Id="rId25" Type="http://schemas.openxmlformats.org/officeDocument/2006/relationships/slideLayout" Target="../slideLayouts/slideLayout266.xml"/><Relationship Id="rId33" Type="http://schemas.openxmlformats.org/officeDocument/2006/relationships/slideLayout" Target="../slideLayouts/slideLayout274.xml"/><Relationship Id="rId38" Type="http://schemas.openxmlformats.org/officeDocument/2006/relationships/slideLayout" Target="../slideLayouts/slideLayout279.xml"/><Relationship Id="rId46" Type="http://schemas.openxmlformats.org/officeDocument/2006/relationships/slideLayout" Target="../slideLayouts/slideLayout28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2.xml"/><Relationship Id="rId18" Type="http://schemas.openxmlformats.org/officeDocument/2006/relationships/slideLayout" Target="../slideLayouts/slideLayout317.xml"/><Relationship Id="rId26" Type="http://schemas.openxmlformats.org/officeDocument/2006/relationships/slideLayout" Target="../slideLayouts/slideLayout325.xml"/><Relationship Id="rId39" Type="http://schemas.openxmlformats.org/officeDocument/2006/relationships/slideLayout" Target="../slideLayouts/slideLayout338.xml"/><Relationship Id="rId21" Type="http://schemas.openxmlformats.org/officeDocument/2006/relationships/slideLayout" Target="../slideLayouts/slideLayout320.xml"/><Relationship Id="rId34" Type="http://schemas.openxmlformats.org/officeDocument/2006/relationships/slideLayout" Target="../slideLayouts/slideLayout333.xml"/><Relationship Id="rId42" Type="http://schemas.openxmlformats.org/officeDocument/2006/relationships/slideLayout" Target="../slideLayouts/slideLayout341.xml"/><Relationship Id="rId47" Type="http://schemas.openxmlformats.org/officeDocument/2006/relationships/slideLayout" Target="../slideLayouts/slideLayout346.xml"/><Relationship Id="rId50" Type="http://schemas.openxmlformats.org/officeDocument/2006/relationships/slideLayout" Target="../slideLayouts/slideLayout349.xml"/><Relationship Id="rId55" Type="http://schemas.openxmlformats.org/officeDocument/2006/relationships/slideLayout" Target="../slideLayouts/slideLayout354.xml"/><Relationship Id="rId7" Type="http://schemas.openxmlformats.org/officeDocument/2006/relationships/slideLayout" Target="../slideLayouts/slideLayout306.xml"/><Relationship Id="rId2" Type="http://schemas.openxmlformats.org/officeDocument/2006/relationships/slideLayout" Target="../slideLayouts/slideLayout301.xml"/><Relationship Id="rId16" Type="http://schemas.openxmlformats.org/officeDocument/2006/relationships/slideLayout" Target="../slideLayouts/slideLayout315.xml"/><Relationship Id="rId20" Type="http://schemas.openxmlformats.org/officeDocument/2006/relationships/slideLayout" Target="../slideLayouts/slideLayout319.xml"/><Relationship Id="rId29" Type="http://schemas.openxmlformats.org/officeDocument/2006/relationships/slideLayout" Target="../slideLayouts/slideLayout328.xml"/><Relationship Id="rId41" Type="http://schemas.openxmlformats.org/officeDocument/2006/relationships/slideLayout" Target="../slideLayouts/slideLayout340.xml"/><Relationship Id="rId54" Type="http://schemas.openxmlformats.org/officeDocument/2006/relationships/slideLayout" Target="../slideLayouts/slideLayout35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00.xml"/><Relationship Id="rId6" Type="http://schemas.openxmlformats.org/officeDocument/2006/relationships/slideLayout" Target="../slideLayouts/slideLayout305.xml"/><Relationship Id="rId11" Type="http://schemas.openxmlformats.org/officeDocument/2006/relationships/slideLayout" Target="../slideLayouts/slideLayout310.xml"/><Relationship Id="rId24" Type="http://schemas.openxmlformats.org/officeDocument/2006/relationships/slideLayout" Target="../slideLayouts/slideLayout323.xml"/><Relationship Id="rId32" Type="http://schemas.openxmlformats.org/officeDocument/2006/relationships/slideLayout" Target="../slideLayouts/slideLayout331.xml"/><Relationship Id="rId37" Type="http://schemas.openxmlformats.org/officeDocument/2006/relationships/slideLayout" Target="../slideLayouts/slideLayout336.xml"/><Relationship Id="rId40" Type="http://schemas.openxmlformats.org/officeDocument/2006/relationships/slideLayout" Target="../slideLayouts/slideLayout339.xml"/><Relationship Id="rId45" Type="http://schemas.openxmlformats.org/officeDocument/2006/relationships/slideLayout" Target="../slideLayouts/slideLayout344.xml"/><Relationship Id="rId53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357.xml"/><Relationship Id="rId5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4.xml"/><Relationship Id="rId23" Type="http://schemas.openxmlformats.org/officeDocument/2006/relationships/slideLayout" Target="../slideLayouts/slideLayout322.xml"/><Relationship Id="rId28" Type="http://schemas.openxmlformats.org/officeDocument/2006/relationships/slideLayout" Target="../slideLayouts/slideLayout327.xml"/><Relationship Id="rId36" Type="http://schemas.openxmlformats.org/officeDocument/2006/relationships/slideLayout" Target="../slideLayouts/slideLayout335.xml"/><Relationship Id="rId49" Type="http://schemas.openxmlformats.org/officeDocument/2006/relationships/slideLayout" Target="../slideLayouts/slideLayout348.xml"/><Relationship Id="rId57" Type="http://schemas.openxmlformats.org/officeDocument/2006/relationships/slideLayout" Target="../slideLayouts/slideLayout35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9.xml"/><Relationship Id="rId19" Type="http://schemas.openxmlformats.org/officeDocument/2006/relationships/slideLayout" Target="../slideLayouts/slideLayout318.xml"/><Relationship Id="rId31" Type="http://schemas.openxmlformats.org/officeDocument/2006/relationships/slideLayout" Target="../slideLayouts/slideLayout330.xml"/><Relationship Id="rId44" Type="http://schemas.openxmlformats.org/officeDocument/2006/relationships/slideLayout" Target="../slideLayouts/slideLayout343.xml"/><Relationship Id="rId52" Type="http://schemas.openxmlformats.org/officeDocument/2006/relationships/slideLayout" Target="../slideLayouts/slideLayout35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3.xml"/><Relationship Id="rId9" Type="http://schemas.openxmlformats.org/officeDocument/2006/relationships/slideLayout" Target="../slideLayouts/slideLayout308.xml"/><Relationship Id="rId14" Type="http://schemas.openxmlformats.org/officeDocument/2006/relationships/slideLayout" Target="../slideLayouts/slideLayout313.xml"/><Relationship Id="rId22" Type="http://schemas.openxmlformats.org/officeDocument/2006/relationships/slideLayout" Target="../slideLayouts/slideLayout321.xml"/><Relationship Id="rId27" Type="http://schemas.openxmlformats.org/officeDocument/2006/relationships/slideLayout" Target="../slideLayouts/slideLayout326.xml"/><Relationship Id="rId30" Type="http://schemas.openxmlformats.org/officeDocument/2006/relationships/slideLayout" Target="../slideLayouts/slideLayout329.xml"/><Relationship Id="rId35" Type="http://schemas.openxmlformats.org/officeDocument/2006/relationships/slideLayout" Target="../slideLayouts/slideLayout334.xml"/><Relationship Id="rId43" Type="http://schemas.openxmlformats.org/officeDocument/2006/relationships/slideLayout" Target="../slideLayouts/slideLayout342.xml"/><Relationship Id="rId48" Type="http://schemas.openxmlformats.org/officeDocument/2006/relationships/slideLayout" Target="../slideLayouts/slideLayout347.xml"/><Relationship Id="rId56" Type="http://schemas.openxmlformats.org/officeDocument/2006/relationships/slideLayout" Target="../slideLayouts/slideLayout355.xml"/><Relationship Id="rId8" Type="http://schemas.openxmlformats.org/officeDocument/2006/relationships/slideLayout" Target="../slideLayouts/slideLayout307.xml"/><Relationship Id="rId51" Type="http://schemas.openxmlformats.org/officeDocument/2006/relationships/slideLayout" Target="../slideLayouts/slideLayout350.xml"/><Relationship Id="rId3" Type="http://schemas.openxmlformats.org/officeDocument/2006/relationships/slideLayout" Target="../slideLayouts/slideLayout302.xml"/><Relationship Id="rId12" Type="http://schemas.openxmlformats.org/officeDocument/2006/relationships/slideLayout" Target="../slideLayouts/slideLayout311.xml"/><Relationship Id="rId17" Type="http://schemas.openxmlformats.org/officeDocument/2006/relationships/slideLayout" Target="../slideLayouts/slideLayout316.xml"/><Relationship Id="rId25" Type="http://schemas.openxmlformats.org/officeDocument/2006/relationships/slideLayout" Target="../slideLayouts/slideLayout324.xml"/><Relationship Id="rId33" Type="http://schemas.openxmlformats.org/officeDocument/2006/relationships/slideLayout" Target="../slideLayouts/slideLayout332.xml"/><Relationship Id="rId38" Type="http://schemas.openxmlformats.org/officeDocument/2006/relationships/slideLayout" Target="../slideLayouts/slideLayout337.xml"/><Relationship Id="rId46" Type="http://schemas.openxmlformats.org/officeDocument/2006/relationships/slideLayout" Target="../slideLayouts/slideLayout34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0.xml"/><Relationship Id="rId18" Type="http://schemas.openxmlformats.org/officeDocument/2006/relationships/slideLayout" Target="../slideLayouts/slideLayout375.xml"/><Relationship Id="rId26" Type="http://schemas.openxmlformats.org/officeDocument/2006/relationships/slideLayout" Target="../slideLayouts/slideLayout383.xml"/><Relationship Id="rId39" Type="http://schemas.openxmlformats.org/officeDocument/2006/relationships/slideLayout" Target="../slideLayouts/slideLayout396.xml"/><Relationship Id="rId21" Type="http://schemas.openxmlformats.org/officeDocument/2006/relationships/slideLayout" Target="../slideLayouts/slideLayout378.xml"/><Relationship Id="rId34" Type="http://schemas.openxmlformats.org/officeDocument/2006/relationships/slideLayout" Target="../slideLayouts/slideLayout391.xml"/><Relationship Id="rId42" Type="http://schemas.openxmlformats.org/officeDocument/2006/relationships/slideLayout" Target="../slideLayouts/slideLayout399.xml"/><Relationship Id="rId47" Type="http://schemas.openxmlformats.org/officeDocument/2006/relationships/slideLayout" Target="../slideLayouts/slideLayout404.xml"/><Relationship Id="rId50" Type="http://schemas.openxmlformats.org/officeDocument/2006/relationships/slideLayout" Target="../slideLayouts/slideLayout407.xml"/><Relationship Id="rId55" Type="http://schemas.openxmlformats.org/officeDocument/2006/relationships/slideLayout" Target="../slideLayouts/slideLayout412.xml"/><Relationship Id="rId7" Type="http://schemas.openxmlformats.org/officeDocument/2006/relationships/slideLayout" Target="../slideLayouts/slideLayout364.xml"/><Relationship Id="rId2" Type="http://schemas.openxmlformats.org/officeDocument/2006/relationships/slideLayout" Target="../slideLayouts/slideLayout359.xml"/><Relationship Id="rId16" Type="http://schemas.openxmlformats.org/officeDocument/2006/relationships/slideLayout" Target="../slideLayouts/slideLayout373.xml"/><Relationship Id="rId20" Type="http://schemas.openxmlformats.org/officeDocument/2006/relationships/slideLayout" Target="../slideLayouts/slideLayout377.xml"/><Relationship Id="rId29" Type="http://schemas.openxmlformats.org/officeDocument/2006/relationships/slideLayout" Target="../slideLayouts/slideLayout386.xml"/><Relationship Id="rId41" Type="http://schemas.openxmlformats.org/officeDocument/2006/relationships/slideLayout" Target="../slideLayouts/slideLayout398.xml"/><Relationship Id="rId54" Type="http://schemas.openxmlformats.org/officeDocument/2006/relationships/slideLayout" Target="../slideLayouts/slideLayout4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8.xml"/><Relationship Id="rId6" Type="http://schemas.openxmlformats.org/officeDocument/2006/relationships/slideLayout" Target="../slideLayouts/slideLayout363.xml"/><Relationship Id="rId11" Type="http://schemas.openxmlformats.org/officeDocument/2006/relationships/slideLayout" Target="../slideLayouts/slideLayout368.xml"/><Relationship Id="rId24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389.xml"/><Relationship Id="rId37" Type="http://schemas.openxmlformats.org/officeDocument/2006/relationships/slideLayout" Target="../slideLayouts/slideLayout394.xml"/><Relationship Id="rId40" Type="http://schemas.openxmlformats.org/officeDocument/2006/relationships/slideLayout" Target="../slideLayouts/slideLayout397.xml"/><Relationship Id="rId45" Type="http://schemas.openxmlformats.org/officeDocument/2006/relationships/slideLayout" Target="../slideLayouts/slideLayout402.xml"/><Relationship Id="rId53" Type="http://schemas.openxmlformats.org/officeDocument/2006/relationships/slideLayout" Target="../slideLayouts/slideLayout410.xml"/><Relationship Id="rId58" Type="http://schemas.openxmlformats.org/officeDocument/2006/relationships/slideLayout" Target="../slideLayouts/slideLayout415.xml"/><Relationship Id="rId5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2.xml"/><Relationship Id="rId23" Type="http://schemas.openxmlformats.org/officeDocument/2006/relationships/slideLayout" Target="../slideLayouts/slideLayout380.xml"/><Relationship Id="rId28" Type="http://schemas.openxmlformats.org/officeDocument/2006/relationships/slideLayout" Target="../slideLayouts/slideLayout385.xml"/><Relationship Id="rId36" Type="http://schemas.openxmlformats.org/officeDocument/2006/relationships/slideLayout" Target="../slideLayouts/slideLayout393.xml"/><Relationship Id="rId49" Type="http://schemas.openxmlformats.org/officeDocument/2006/relationships/slideLayout" Target="../slideLayouts/slideLayout406.xml"/><Relationship Id="rId57" Type="http://schemas.openxmlformats.org/officeDocument/2006/relationships/slideLayout" Target="../slideLayouts/slideLayout4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7.xml"/><Relationship Id="rId19" Type="http://schemas.openxmlformats.org/officeDocument/2006/relationships/slideLayout" Target="../slideLayouts/slideLayout376.xml"/><Relationship Id="rId31" Type="http://schemas.openxmlformats.org/officeDocument/2006/relationships/slideLayout" Target="../slideLayouts/slideLayout388.xml"/><Relationship Id="rId44" Type="http://schemas.openxmlformats.org/officeDocument/2006/relationships/slideLayout" Target="../slideLayouts/slideLayout401.xml"/><Relationship Id="rId52" Type="http://schemas.openxmlformats.org/officeDocument/2006/relationships/slideLayout" Target="../slideLayouts/slideLayout4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1.xml"/><Relationship Id="rId9" Type="http://schemas.openxmlformats.org/officeDocument/2006/relationships/slideLayout" Target="../slideLayouts/slideLayout366.xml"/><Relationship Id="rId14" Type="http://schemas.openxmlformats.org/officeDocument/2006/relationships/slideLayout" Target="../slideLayouts/slideLayout371.xml"/><Relationship Id="rId22" Type="http://schemas.openxmlformats.org/officeDocument/2006/relationships/slideLayout" Target="../slideLayouts/slideLayout379.xml"/><Relationship Id="rId27" Type="http://schemas.openxmlformats.org/officeDocument/2006/relationships/slideLayout" Target="../slideLayouts/slideLayout384.xml"/><Relationship Id="rId30" Type="http://schemas.openxmlformats.org/officeDocument/2006/relationships/slideLayout" Target="../slideLayouts/slideLayout387.xml"/><Relationship Id="rId35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400.xml"/><Relationship Id="rId48" Type="http://schemas.openxmlformats.org/officeDocument/2006/relationships/slideLayout" Target="../slideLayouts/slideLayout405.xml"/><Relationship Id="rId56" Type="http://schemas.openxmlformats.org/officeDocument/2006/relationships/slideLayout" Target="../slideLayouts/slideLayout413.xml"/><Relationship Id="rId8" Type="http://schemas.openxmlformats.org/officeDocument/2006/relationships/slideLayout" Target="../slideLayouts/slideLayout365.xml"/><Relationship Id="rId51" Type="http://schemas.openxmlformats.org/officeDocument/2006/relationships/slideLayout" Target="../slideLayouts/slideLayout408.xml"/><Relationship Id="rId3" Type="http://schemas.openxmlformats.org/officeDocument/2006/relationships/slideLayout" Target="../slideLayouts/slideLayout360.xml"/><Relationship Id="rId12" Type="http://schemas.openxmlformats.org/officeDocument/2006/relationships/slideLayout" Target="../slideLayouts/slideLayout369.xml"/><Relationship Id="rId17" Type="http://schemas.openxmlformats.org/officeDocument/2006/relationships/slideLayout" Target="../slideLayouts/slideLayout374.xml"/><Relationship Id="rId25" Type="http://schemas.openxmlformats.org/officeDocument/2006/relationships/slideLayout" Target="../slideLayouts/slideLayout382.xml"/><Relationship Id="rId33" Type="http://schemas.openxmlformats.org/officeDocument/2006/relationships/slideLayout" Target="../slideLayouts/slideLayout390.xml"/><Relationship Id="rId38" Type="http://schemas.openxmlformats.org/officeDocument/2006/relationships/slideLayout" Target="../slideLayouts/slideLayout395.xml"/><Relationship Id="rId46" Type="http://schemas.openxmlformats.org/officeDocument/2006/relationships/slideLayout" Target="../slideLayouts/slideLayout40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8.xml"/><Relationship Id="rId18" Type="http://schemas.openxmlformats.org/officeDocument/2006/relationships/slideLayout" Target="../slideLayouts/slideLayout433.xml"/><Relationship Id="rId26" Type="http://schemas.openxmlformats.org/officeDocument/2006/relationships/slideLayout" Target="../slideLayouts/slideLayout441.xml"/><Relationship Id="rId39" Type="http://schemas.openxmlformats.org/officeDocument/2006/relationships/slideLayout" Target="../slideLayouts/slideLayout454.xml"/><Relationship Id="rId21" Type="http://schemas.openxmlformats.org/officeDocument/2006/relationships/slideLayout" Target="../slideLayouts/slideLayout436.xml"/><Relationship Id="rId34" Type="http://schemas.openxmlformats.org/officeDocument/2006/relationships/slideLayout" Target="../slideLayouts/slideLayout449.xml"/><Relationship Id="rId42" Type="http://schemas.openxmlformats.org/officeDocument/2006/relationships/slideLayout" Target="../slideLayouts/slideLayout457.xml"/><Relationship Id="rId47" Type="http://schemas.openxmlformats.org/officeDocument/2006/relationships/slideLayout" Target="../slideLayouts/slideLayout462.xml"/><Relationship Id="rId50" Type="http://schemas.openxmlformats.org/officeDocument/2006/relationships/slideLayout" Target="../slideLayouts/slideLayout465.xml"/><Relationship Id="rId55" Type="http://schemas.openxmlformats.org/officeDocument/2006/relationships/slideLayout" Target="../slideLayouts/slideLayout470.xml"/><Relationship Id="rId7" Type="http://schemas.openxmlformats.org/officeDocument/2006/relationships/slideLayout" Target="../slideLayouts/slideLayout422.xml"/><Relationship Id="rId2" Type="http://schemas.openxmlformats.org/officeDocument/2006/relationships/slideLayout" Target="../slideLayouts/slideLayout417.xml"/><Relationship Id="rId16" Type="http://schemas.openxmlformats.org/officeDocument/2006/relationships/slideLayout" Target="../slideLayouts/slideLayout431.xml"/><Relationship Id="rId20" Type="http://schemas.openxmlformats.org/officeDocument/2006/relationships/slideLayout" Target="../slideLayouts/slideLayout435.xml"/><Relationship Id="rId29" Type="http://schemas.openxmlformats.org/officeDocument/2006/relationships/slideLayout" Target="../slideLayouts/slideLayout444.xml"/><Relationship Id="rId41" Type="http://schemas.openxmlformats.org/officeDocument/2006/relationships/slideLayout" Target="../slideLayouts/slideLayout456.xml"/><Relationship Id="rId54" Type="http://schemas.openxmlformats.org/officeDocument/2006/relationships/slideLayout" Target="../slideLayouts/slideLayout4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6.xml"/><Relationship Id="rId6" Type="http://schemas.openxmlformats.org/officeDocument/2006/relationships/slideLayout" Target="../slideLayouts/slideLayout421.xml"/><Relationship Id="rId11" Type="http://schemas.openxmlformats.org/officeDocument/2006/relationships/slideLayout" Target="../slideLayouts/slideLayout426.xml"/><Relationship Id="rId24" Type="http://schemas.openxmlformats.org/officeDocument/2006/relationships/slideLayout" Target="../slideLayouts/slideLayout439.xml"/><Relationship Id="rId32" Type="http://schemas.openxmlformats.org/officeDocument/2006/relationships/slideLayout" Target="../slideLayouts/slideLayout447.xml"/><Relationship Id="rId37" Type="http://schemas.openxmlformats.org/officeDocument/2006/relationships/slideLayout" Target="../slideLayouts/slideLayout452.xml"/><Relationship Id="rId40" Type="http://schemas.openxmlformats.org/officeDocument/2006/relationships/slideLayout" Target="../slideLayouts/slideLayout455.xml"/><Relationship Id="rId45" Type="http://schemas.openxmlformats.org/officeDocument/2006/relationships/slideLayout" Target="../slideLayouts/slideLayout460.xml"/><Relationship Id="rId53" Type="http://schemas.openxmlformats.org/officeDocument/2006/relationships/slideLayout" Target="../slideLayouts/slideLayout468.xml"/><Relationship Id="rId58" Type="http://schemas.openxmlformats.org/officeDocument/2006/relationships/slideLayout" Target="../slideLayouts/slideLayout473.xml"/><Relationship Id="rId5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30.xml"/><Relationship Id="rId23" Type="http://schemas.openxmlformats.org/officeDocument/2006/relationships/slideLayout" Target="../slideLayouts/slideLayout438.xml"/><Relationship Id="rId28" Type="http://schemas.openxmlformats.org/officeDocument/2006/relationships/slideLayout" Target="../slideLayouts/slideLayout443.xml"/><Relationship Id="rId36" Type="http://schemas.openxmlformats.org/officeDocument/2006/relationships/slideLayout" Target="../slideLayouts/slideLayout451.xml"/><Relationship Id="rId49" Type="http://schemas.openxmlformats.org/officeDocument/2006/relationships/slideLayout" Target="../slideLayouts/slideLayout464.xml"/><Relationship Id="rId57" Type="http://schemas.openxmlformats.org/officeDocument/2006/relationships/slideLayout" Target="../slideLayouts/slideLayout4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5.xml"/><Relationship Id="rId19" Type="http://schemas.openxmlformats.org/officeDocument/2006/relationships/slideLayout" Target="../slideLayouts/slideLayout434.xml"/><Relationship Id="rId31" Type="http://schemas.openxmlformats.org/officeDocument/2006/relationships/slideLayout" Target="../slideLayouts/slideLayout446.xml"/><Relationship Id="rId44" Type="http://schemas.openxmlformats.org/officeDocument/2006/relationships/slideLayout" Target="../slideLayouts/slideLayout459.xml"/><Relationship Id="rId52" Type="http://schemas.openxmlformats.org/officeDocument/2006/relationships/slideLayout" Target="../slideLayouts/slideLayout4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9.xml"/><Relationship Id="rId9" Type="http://schemas.openxmlformats.org/officeDocument/2006/relationships/slideLayout" Target="../slideLayouts/slideLayout424.xml"/><Relationship Id="rId14" Type="http://schemas.openxmlformats.org/officeDocument/2006/relationships/slideLayout" Target="../slideLayouts/slideLayout429.xml"/><Relationship Id="rId22" Type="http://schemas.openxmlformats.org/officeDocument/2006/relationships/slideLayout" Target="../slideLayouts/slideLayout437.xml"/><Relationship Id="rId27" Type="http://schemas.openxmlformats.org/officeDocument/2006/relationships/slideLayout" Target="../slideLayouts/slideLayout442.xml"/><Relationship Id="rId30" Type="http://schemas.openxmlformats.org/officeDocument/2006/relationships/slideLayout" Target="../slideLayouts/slideLayout445.xml"/><Relationship Id="rId35" Type="http://schemas.openxmlformats.org/officeDocument/2006/relationships/slideLayout" Target="../slideLayouts/slideLayout450.xml"/><Relationship Id="rId43" Type="http://schemas.openxmlformats.org/officeDocument/2006/relationships/slideLayout" Target="../slideLayouts/slideLayout458.xml"/><Relationship Id="rId48" Type="http://schemas.openxmlformats.org/officeDocument/2006/relationships/slideLayout" Target="../slideLayouts/slideLayout463.xml"/><Relationship Id="rId56" Type="http://schemas.openxmlformats.org/officeDocument/2006/relationships/slideLayout" Target="../slideLayouts/slideLayout471.xml"/><Relationship Id="rId8" Type="http://schemas.openxmlformats.org/officeDocument/2006/relationships/slideLayout" Target="../slideLayouts/slideLayout423.xml"/><Relationship Id="rId51" Type="http://schemas.openxmlformats.org/officeDocument/2006/relationships/slideLayout" Target="../slideLayouts/slideLayout466.xml"/><Relationship Id="rId3" Type="http://schemas.openxmlformats.org/officeDocument/2006/relationships/slideLayout" Target="../slideLayouts/slideLayout418.xml"/><Relationship Id="rId12" Type="http://schemas.openxmlformats.org/officeDocument/2006/relationships/slideLayout" Target="../slideLayouts/slideLayout427.xml"/><Relationship Id="rId17" Type="http://schemas.openxmlformats.org/officeDocument/2006/relationships/slideLayout" Target="../slideLayouts/slideLayout432.xml"/><Relationship Id="rId25" Type="http://schemas.openxmlformats.org/officeDocument/2006/relationships/slideLayout" Target="../slideLayouts/slideLayout440.xml"/><Relationship Id="rId33" Type="http://schemas.openxmlformats.org/officeDocument/2006/relationships/slideLayout" Target="../slideLayouts/slideLayout448.xml"/><Relationship Id="rId38" Type="http://schemas.openxmlformats.org/officeDocument/2006/relationships/slideLayout" Target="../slideLayouts/slideLayout453.xml"/><Relationship Id="rId46" Type="http://schemas.openxmlformats.org/officeDocument/2006/relationships/slideLayout" Target="../slideLayouts/slideLayout46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6.xml"/><Relationship Id="rId18" Type="http://schemas.openxmlformats.org/officeDocument/2006/relationships/slideLayout" Target="../slideLayouts/slideLayout491.xml"/><Relationship Id="rId26" Type="http://schemas.openxmlformats.org/officeDocument/2006/relationships/slideLayout" Target="../slideLayouts/slideLayout499.xml"/><Relationship Id="rId39" Type="http://schemas.openxmlformats.org/officeDocument/2006/relationships/slideLayout" Target="../slideLayouts/slideLayout512.xml"/><Relationship Id="rId21" Type="http://schemas.openxmlformats.org/officeDocument/2006/relationships/slideLayout" Target="../slideLayouts/slideLayout494.xml"/><Relationship Id="rId34" Type="http://schemas.openxmlformats.org/officeDocument/2006/relationships/slideLayout" Target="../slideLayouts/slideLayout507.xml"/><Relationship Id="rId42" Type="http://schemas.openxmlformats.org/officeDocument/2006/relationships/slideLayout" Target="../slideLayouts/slideLayout515.xml"/><Relationship Id="rId47" Type="http://schemas.openxmlformats.org/officeDocument/2006/relationships/slideLayout" Target="../slideLayouts/slideLayout520.xml"/><Relationship Id="rId50" Type="http://schemas.openxmlformats.org/officeDocument/2006/relationships/slideLayout" Target="../slideLayouts/slideLayout523.xml"/><Relationship Id="rId55" Type="http://schemas.openxmlformats.org/officeDocument/2006/relationships/slideLayout" Target="../slideLayouts/slideLayout528.xml"/><Relationship Id="rId7" Type="http://schemas.openxmlformats.org/officeDocument/2006/relationships/slideLayout" Target="../slideLayouts/slideLayout480.xml"/><Relationship Id="rId2" Type="http://schemas.openxmlformats.org/officeDocument/2006/relationships/slideLayout" Target="../slideLayouts/slideLayout475.xml"/><Relationship Id="rId16" Type="http://schemas.openxmlformats.org/officeDocument/2006/relationships/slideLayout" Target="../slideLayouts/slideLayout489.xml"/><Relationship Id="rId20" Type="http://schemas.openxmlformats.org/officeDocument/2006/relationships/slideLayout" Target="../slideLayouts/slideLayout493.xml"/><Relationship Id="rId29" Type="http://schemas.openxmlformats.org/officeDocument/2006/relationships/slideLayout" Target="../slideLayouts/slideLayout502.xml"/><Relationship Id="rId41" Type="http://schemas.openxmlformats.org/officeDocument/2006/relationships/slideLayout" Target="../slideLayouts/slideLayout514.xml"/><Relationship Id="rId54" Type="http://schemas.openxmlformats.org/officeDocument/2006/relationships/slideLayout" Target="../slideLayouts/slideLayout5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4.xml"/><Relationship Id="rId6" Type="http://schemas.openxmlformats.org/officeDocument/2006/relationships/slideLayout" Target="../slideLayouts/slideLayout479.xml"/><Relationship Id="rId11" Type="http://schemas.openxmlformats.org/officeDocument/2006/relationships/slideLayout" Target="../slideLayouts/slideLayout484.xml"/><Relationship Id="rId24" Type="http://schemas.openxmlformats.org/officeDocument/2006/relationships/slideLayout" Target="../slideLayouts/slideLayout497.xml"/><Relationship Id="rId32" Type="http://schemas.openxmlformats.org/officeDocument/2006/relationships/slideLayout" Target="../slideLayouts/slideLayout505.xml"/><Relationship Id="rId37" Type="http://schemas.openxmlformats.org/officeDocument/2006/relationships/slideLayout" Target="../slideLayouts/slideLayout510.xml"/><Relationship Id="rId40" Type="http://schemas.openxmlformats.org/officeDocument/2006/relationships/slideLayout" Target="../slideLayouts/slideLayout513.xml"/><Relationship Id="rId45" Type="http://schemas.openxmlformats.org/officeDocument/2006/relationships/slideLayout" Target="../slideLayouts/slideLayout518.xml"/><Relationship Id="rId53" Type="http://schemas.openxmlformats.org/officeDocument/2006/relationships/slideLayout" Target="../slideLayouts/slideLayout526.xml"/><Relationship Id="rId58" Type="http://schemas.openxmlformats.org/officeDocument/2006/relationships/slideLayout" Target="../slideLayouts/slideLayout531.xml"/><Relationship Id="rId5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8.xml"/><Relationship Id="rId23" Type="http://schemas.openxmlformats.org/officeDocument/2006/relationships/slideLayout" Target="../slideLayouts/slideLayout496.xml"/><Relationship Id="rId28" Type="http://schemas.openxmlformats.org/officeDocument/2006/relationships/slideLayout" Target="../slideLayouts/slideLayout501.xml"/><Relationship Id="rId36" Type="http://schemas.openxmlformats.org/officeDocument/2006/relationships/slideLayout" Target="../slideLayouts/slideLayout509.xml"/><Relationship Id="rId49" Type="http://schemas.openxmlformats.org/officeDocument/2006/relationships/slideLayout" Target="../slideLayouts/slideLayout522.xml"/><Relationship Id="rId57" Type="http://schemas.openxmlformats.org/officeDocument/2006/relationships/slideLayout" Target="../slideLayouts/slideLayout5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3.xml"/><Relationship Id="rId19" Type="http://schemas.openxmlformats.org/officeDocument/2006/relationships/slideLayout" Target="../slideLayouts/slideLayout492.xml"/><Relationship Id="rId31" Type="http://schemas.openxmlformats.org/officeDocument/2006/relationships/slideLayout" Target="../slideLayouts/slideLayout504.xml"/><Relationship Id="rId44" Type="http://schemas.openxmlformats.org/officeDocument/2006/relationships/slideLayout" Target="../slideLayouts/slideLayout517.xml"/><Relationship Id="rId52" Type="http://schemas.openxmlformats.org/officeDocument/2006/relationships/slideLayout" Target="../slideLayouts/slideLayout5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7.xml"/><Relationship Id="rId9" Type="http://schemas.openxmlformats.org/officeDocument/2006/relationships/slideLayout" Target="../slideLayouts/slideLayout482.xml"/><Relationship Id="rId14" Type="http://schemas.openxmlformats.org/officeDocument/2006/relationships/slideLayout" Target="../slideLayouts/slideLayout487.xml"/><Relationship Id="rId22" Type="http://schemas.openxmlformats.org/officeDocument/2006/relationships/slideLayout" Target="../slideLayouts/slideLayout495.xml"/><Relationship Id="rId27" Type="http://schemas.openxmlformats.org/officeDocument/2006/relationships/slideLayout" Target="../slideLayouts/slideLayout500.xml"/><Relationship Id="rId30" Type="http://schemas.openxmlformats.org/officeDocument/2006/relationships/slideLayout" Target="../slideLayouts/slideLayout503.xml"/><Relationship Id="rId35" Type="http://schemas.openxmlformats.org/officeDocument/2006/relationships/slideLayout" Target="../slideLayouts/slideLayout508.xml"/><Relationship Id="rId43" Type="http://schemas.openxmlformats.org/officeDocument/2006/relationships/slideLayout" Target="../slideLayouts/slideLayout516.xml"/><Relationship Id="rId48" Type="http://schemas.openxmlformats.org/officeDocument/2006/relationships/slideLayout" Target="../slideLayouts/slideLayout521.xml"/><Relationship Id="rId56" Type="http://schemas.openxmlformats.org/officeDocument/2006/relationships/slideLayout" Target="../slideLayouts/slideLayout529.xml"/><Relationship Id="rId8" Type="http://schemas.openxmlformats.org/officeDocument/2006/relationships/slideLayout" Target="../slideLayouts/slideLayout481.xml"/><Relationship Id="rId51" Type="http://schemas.openxmlformats.org/officeDocument/2006/relationships/slideLayout" Target="../slideLayouts/slideLayout524.xml"/><Relationship Id="rId3" Type="http://schemas.openxmlformats.org/officeDocument/2006/relationships/slideLayout" Target="../slideLayouts/slideLayout476.xml"/><Relationship Id="rId12" Type="http://schemas.openxmlformats.org/officeDocument/2006/relationships/slideLayout" Target="../slideLayouts/slideLayout485.xml"/><Relationship Id="rId17" Type="http://schemas.openxmlformats.org/officeDocument/2006/relationships/slideLayout" Target="../slideLayouts/slideLayout490.xml"/><Relationship Id="rId25" Type="http://schemas.openxmlformats.org/officeDocument/2006/relationships/slideLayout" Target="../slideLayouts/slideLayout498.xml"/><Relationship Id="rId33" Type="http://schemas.openxmlformats.org/officeDocument/2006/relationships/slideLayout" Target="../slideLayouts/slideLayout506.xml"/><Relationship Id="rId38" Type="http://schemas.openxmlformats.org/officeDocument/2006/relationships/slideLayout" Target="../slideLayouts/slideLayout511.xml"/><Relationship Id="rId46" Type="http://schemas.openxmlformats.org/officeDocument/2006/relationships/slideLayout" Target="../slideLayouts/slideLayout51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370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7948"/>
            <a:ext cx="5751631" cy="9439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219796"/>
            <a:ext cx="3009459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39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15429" y="1362848"/>
            <a:ext cx="4242619" cy="1209284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Bef>
                <a:spcPts val="110"/>
              </a:spcBef>
            </a:pP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MAVZU: SONLARNI</a:t>
            </a:r>
          </a:p>
          <a:p>
            <a:pPr marL="18387" algn="ctr">
              <a:spcBef>
                <a:spcPts val="110"/>
              </a:spcBef>
            </a:pP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YAXLITLASH </a:t>
            </a:r>
          </a:p>
          <a:p>
            <a:pPr marL="18387" algn="ctr">
              <a:spcBef>
                <a:spcPts val="110"/>
              </a:spcBef>
            </a:pPr>
            <a:endParaRPr lang="en-US" sz="28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5429" y="1249366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5429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=""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99904" y="357446"/>
            <a:ext cx="1028373" cy="644384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20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b="1" dirty="0" smtClean="0">
              <a:latin typeface="Arial"/>
              <a:cs typeface="Arial"/>
            </a:endParaRPr>
          </a:p>
          <a:p>
            <a:pPr>
              <a:spcBef>
                <a:spcPts val="125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848" y="1443484"/>
            <a:ext cx="1315928" cy="1171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Объект 5"/>
          <p:cNvSpPr>
            <a:spLocks noGrp="1"/>
          </p:cNvSpPr>
          <p:nvPr>
            <p:ph sz="half" idx="2"/>
          </p:nvPr>
        </p:nvSpPr>
        <p:spPr>
          <a:xfrm>
            <a:off x="179425" y="644678"/>
            <a:ext cx="5220580" cy="200494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1800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yaxlitlash</a:t>
            </a:r>
            <a:r>
              <a:rPr lang="en-US" sz="1800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texnikaning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masalalarida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kattaliklarning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taqribiy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qiymatlari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Cyrl-UZ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atom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15,9994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tushish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tezlanishi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9,80665 m/s²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¶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(C/d) 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3,141592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5759450" cy="50392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yaxlitlash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19785" y="1584040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960000"/>
                </a:solidFill>
              </a:rPr>
              <a:t>≈ </a:t>
            </a:r>
            <a:r>
              <a:rPr lang="en-US" sz="1600" b="1" dirty="0" smtClean="0">
                <a:solidFill>
                  <a:srgbClr val="960000"/>
                </a:solidFill>
              </a:rPr>
              <a:t>16</a:t>
            </a:r>
            <a:endParaRPr lang="ru-RU" sz="1600" b="1" dirty="0">
              <a:solidFill>
                <a:srgbClr val="96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23697" y="2098284"/>
            <a:ext cx="11208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960000"/>
                </a:solidFill>
              </a:rPr>
              <a:t>≈ 9,8 </a:t>
            </a:r>
            <a:r>
              <a:rPr lang="en-US" sz="1600" b="1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m/s²</a:t>
            </a:r>
            <a:endParaRPr lang="en-US" sz="1600" b="1" dirty="0">
              <a:solidFill>
                <a:srgbClr val="9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b="1" dirty="0">
              <a:solidFill>
                <a:srgbClr val="96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34807" y="2621106"/>
            <a:ext cx="7537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960000"/>
                </a:solidFill>
              </a:rPr>
              <a:t>≈ 3,14</a:t>
            </a:r>
            <a:endParaRPr lang="ru-RU" sz="1600" b="1" dirty="0">
              <a:solidFill>
                <a:srgbClr val="96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14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3"/>
          <p:cNvSpPr>
            <a:spLocks noGrp="1"/>
          </p:cNvSpPr>
          <p:nvPr>
            <p:ph type="title"/>
          </p:nvPr>
        </p:nvSpPr>
        <p:spPr>
          <a:xfrm>
            <a:off x="178830" y="1011684"/>
            <a:ext cx="5580620" cy="540015"/>
          </a:xfrm>
        </p:spPr>
        <p:txBody>
          <a:bodyPr>
            <a:normAutofit/>
          </a:bodyPr>
          <a:lstStyle/>
          <a:p>
            <a:pPr algn="l"/>
            <a:r>
              <a:rPr lang="en-US" sz="1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>
                <a:solidFill>
                  <a:srgbClr val="C00000"/>
                </a:solidFill>
                <a:latin typeface="Century Schoolbook" panose="02040604050505020304" pitchFamily="18" charset="0"/>
                <a:cs typeface="Arial" pitchFamily="34" charset="0"/>
              </a:rPr>
              <a:t>a</a:t>
            </a:r>
            <a:r>
              <a:rPr lang="en-US" sz="1800" b="1" i="1" dirty="0">
                <a:solidFill>
                  <a:srgbClr val="002060"/>
                </a:solidFill>
                <a:latin typeface="Century Schoolbook" panose="02040604050505020304" pitchFamily="18" charset="0"/>
                <a:cs typeface="Arial" pitchFamily="34" charset="0"/>
              </a:rPr>
              <a:t> </a:t>
            </a:r>
            <a:r>
              <a:rPr lang="en-US" sz="1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son </a:t>
            </a:r>
            <a:r>
              <a:rPr lang="en-US" sz="1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en-US" sz="1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sonning</a:t>
            </a:r>
            <a:r>
              <a:rPr lang="en-US" sz="1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taqribiy</a:t>
            </a:r>
            <a:r>
              <a:rPr lang="en-US" sz="1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qiymati</a:t>
            </a:r>
            <a:r>
              <a:rPr lang="en-US" sz="1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ekanini</a:t>
            </a:r>
            <a:r>
              <a:rPr lang="en-US" sz="1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anglatadi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5759450" cy="50392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yaxlitlash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43621" y="583953"/>
            <a:ext cx="928459" cy="461665"/>
          </a:xfrm>
          <a:prstGeom prst="rect">
            <a:avLst/>
          </a:prstGeom>
          <a:ln w="19050">
            <a:solidFill>
              <a:srgbClr val="92D050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x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≈</a:t>
            </a:r>
            <a:r>
              <a:rPr lang="en-US" sz="20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>
                <a:solidFill>
                  <a:srgbClr val="C00000"/>
                </a:solidFill>
                <a:latin typeface="Century Schoolbook" panose="02040604050505020304" pitchFamily="18" charset="0"/>
                <a:cs typeface="Arial" pitchFamily="34" charset="0"/>
              </a:rPr>
              <a:t>a</a:t>
            </a:r>
            <a:r>
              <a:rPr lang="en-US" sz="20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179418" y="1473349"/>
            <a:ext cx="5269391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Masala.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maydoning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endParaRPr lang="en-US" sz="1400" b="1" i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25m²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m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Maydonning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enini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pPr algn="just"/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∆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Maydonning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ℓ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endParaRPr lang="en-US" sz="1400" b="1" i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en-US" sz="1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ℓ = 25:8 = 3,125</a:t>
            </a:r>
          </a:p>
          <a:p>
            <a:pPr algn="just"/>
            <a:r>
              <a:rPr lang="en-US" sz="1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Amalda</a:t>
            </a:r>
            <a:r>
              <a:rPr lang="en-US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en-US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o‘ndan</a:t>
            </a:r>
            <a:r>
              <a:rPr lang="en-US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birgacha</a:t>
            </a:r>
            <a:r>
              <a:rPr lang="en-US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yaxlitlanadi</a:t>
            </a:r>
            <a:r>
              <a:rPr lang="en-US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1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ℓ ≈ 3,1 </a:t>
            </a:r>
            <a:r>
              <a:rPr lang="en-US" sz="1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endParaRPr lang="ru-RU" sz="1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18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Объект 5"/>
          <p:cNvSpPr>
            <a:spLocks noGrp="1"/>
          </p:cNvSpPr>
          <p:nvPr>
            <p:ph sz="half" idx="2"/>
          </p:nvPr>
        </p:nvSpPr>
        <p:spPr>
          <a:xfrm>
            <a:off x="226385" y="925734"/>
            <a:ext cx="5306679" cy="104737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6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18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tushirib</a:t>
            </a:r>
            <a:r>
              <a:rPr lang="en-US" sz="1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qoldirilgan</a:t>
            </a:r>
            <a:r>
              <a:rPr lang="en-US" sz="1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r>
              <a:rPr lang="en-US" sz="1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18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8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8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18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kami </a:t>
            </a:r>
            <a:r>
              <a:rPr lang="en-US" sz="18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yaxlitlash</a:t>
            </a:r>
            <a:r>
              <a:rPr lang="en-US" sz="1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18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r>
              <a:rPr lang="en-US" sz="1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18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8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8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1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18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ortig‘i</a:t>
            </a:r>
            <a:r>
              <a:rPr lang="en-US" sz="1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yaxlitlash</a:t>
            </a:r>
            <a:r>
              <a:rPr lang="en-US" sz="1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5759450" cy="50392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yaxlitlash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79625" y="605311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960000"/>
                </a:solidFill>
              </a:rPr>
              <a:t>25,9124</a:t>
            </a:r>
            <a:r>
              <a:rPr lang="en-US" sz="1800" b="1" dirty="0" smtClean="0">
                <a:solidFill>
                  <a:srgbClr val="960000"/>
                </a:solidFill>
              </a:rPr>
              <a:t> ≈ </a:t>
            </a:r>
            <a:r>
              <a:rPr lang="en-US" sz="1600" b="1" dirty="0">
                <a:solidFill>
                  <a:srgbClr val="960000"/>
                </a:solidFill>
              </a:rPr>
              <a:t>2</a:t>
            </a:r>
            <a:r>
              <a:rPr lang="en-US" sz="1600" b="1" dirty="0" smtClean="0">
                <a:solidFill>
                  <a:srgbClr val="960000"/>
                </a:solidFill>
              </a:rPr>
              <a:t>6</a:t>
            </a:r>
            <a:endParaRPr lang="ru-RU" sz="1600" b="1" dirty="0">
              <a:solidFill>
                <a:srgbClr val="96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71813" y="620700"/>
            <a:ext cx="16097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960000"/>
                </a:solidFill>
              </a:rPr>
              <a:t>12,7542 ≈ 12,8 </a:t>
            </a:r>
            <a:endParaRPr lang="en-US" sz="1600" b="1" dirty="0">
              <a:solidFill>
                <a:srgbClr val="9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b="1" dirty="0">
              <a:solidFill>
                <a:srgbClr val="96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5392" y="620700"/>
            <a:ext cx="15520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960000"/>
                </a:solidFill>
              </a:rPr>
              <a:t>5,34319 ≈ 5,34</a:t>
            </a:r>
            <a:endParaRPr lang="ru-RU" sz="1600" b="1" dirty="0">
              <a:solidFill>
                <a:srgbClr val="96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7295" y="2016270"/>
            <a:ext cx="20762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err="1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o‘ndan</a:t>
            </a:r>
            <a:r>
              <a:rPr lang="en-US" sz="1600" i="1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birgacha</a:t>
            </a:r>
            <a:r>
              <a:rPr lang="en-US" sz="1600" i="1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en-US" sz="1600" i="1" dirty="0" err="1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1600" i="1" dirty="0" err="1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uzdan</a:t>
            </a:r>
            <a:r>
              <a:rPr lang="en-US" sz="1600" i="1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birgacha</a:t>
            </a:r>
            <a:r>
              <a:rPr lang="en-US" sz="1600" i="1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1600" i="1" dirty="0" err="1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mingdan</a:t>
            </a:r>
            <a:r>
              <a:rPr lang="en-US" sz="1600" i="1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birgacha</a:t>
            </a:r>
            <a:r>
              <a:rPr lang="en-US" sz="1600" i="1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endParaRPr lang="ru-RU" sz="1600" i="1" dirty="0">
              <a:solidFill>
                <a:srgbClr val="9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75769" y="2016269"/>
            <a:ext cx="17443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err="1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birliklargacha</a:t>
            </a:r>
            <a:r>
              <a:rPr lang="en-US" sz="1600" i="1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en-US" sz="1600" i="1" dirty="0" err="1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o‘nliklargacha</a:t>
            </a:r>
            <a:r>
              <a:rPr lang="en-US" sz="1600" i="1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1600" i="1" dirty="0" err="1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yuzliklargacha</a:t>
            </a:r>
            <a:r>
              <a:rPr lang="en-US" sz="1600" i="1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endParaRPr lang="ru-RU" sz="1600" i="1" dirty="0">
              <a:solidFill>
                <a:srgbClr val="9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559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298"/>
            <a:ext cx="5741745" cy="613230"/>
          </a:xfr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yaxlitlang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2975716" y="1584043"/>
            <a:ext cx="1487858" cy="359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26" tIns="25713" rIns="51426" bIns="25713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Verdana" pitchFamily="34" charset="0"/>
              </a:rPr>
              <a:t>3</a:t>
            </a: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</a:rPr>
              <a:t>56,378</a:t>
            </a:r>
            <a:endParaRPr lang="ru-RU" sz="2000" b="1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2979618" y="1582057"/>
            <a:ext cx="767927" cy="359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26" tIns="25713" rIns="51426" bIns="25713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Verdana" pitchFamily="34" charset="0"/>
              </a:rPr>
              <a:t>3</a:t>
            </a: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</a:rPr>
              <a:t>60</a:t>
            </a:r>
            <a:endParaRPr lang="ru-RU" sz="2000" b="1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3009994" y="1568695"/>
            <a:ext cx="1151890" cy="359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26" tIns="25713" rIns="51426" bIns="25713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Verdana" pitchFamily="34" charset="0"/>
              </a:rPr>
              <a:t>3</a:t>
            </a: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</a:rPr>
              <a:t>56,38</a:t>
            </a:r>
            <a:endParaRPr lang="ru-RU" sz="2000" b="1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2952622" y="1568695"/>
            <a:ext cx="815922" cy="359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26" tIns="25713" rIns="51426" bIns="25713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Verdana" pitchFamily="34" charset="0"/>
              </a:rPr>
              <a:t>3</a:t>
            </a: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</a:rPr>
              <a:t>56</a:t>
            </a:r>
            <a:endParaRPr lang="ru-RU" sz="2000" b="1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3009994" y="1580070"/>
            <a:ext cx="959908" cy="359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26" tIns="25713" rIns="51426" bIns="25713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Verdana" pitchFamily="34" charset="0"/>
              </a:rPr>
              <a:t>3</a:t>
            </a: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</a:rPr>
              <a:t>56,4</a:t>
            </a:r>
            <a:endParaRPr lang="ru-RU" sz="2000" b="1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959908" y="1584043"/>
            <a:ext cx="2015808" cy="359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1426" tIns="25713" rIns="51426" bIns="25713">
            <a:spAutoFit/>
          </a:bodyPr>
          <a:lstStyle/>
          <a:p>
            <a:r>
              <a:rPr lang="ru-RU" sz="2000" b="1" dirty="0">
                <a:solidFill>
                  <a:srgbClr val="960000"/>
                </a:solidFill>
                <a:latin typeface="Verdana" pitchFamily="34" charset="0"/>
              </a:rPr>
              <a:t>3</a:t>
            </a:r>
            <a:r>
              <a:rPr lang="ru-RU" sz="2000" b="1" dirty="0" smtClean="0">
                <a:solidFill>
                  <a:srgbClr val="960000"/>
                </a:solidFill>
                <a:latin typeface="Verdana" pitchFamily="34" charset="0"/>
              </a:rPr>
              <a:t>56,3782  </a:t>
            </a:r>
            <a:r>
              <a:rPr lang="ru-RU" sz="2000" b="1" dirty="0">
                <a:solidFill>
                  <a:srgbClr val="960000"/>
                </a:solidFill>
                <a:latin typeface="Verdana" pitchFamily="34" charset="0"/>
              </a:rPr>
              <a:t>≈</a:t>
            </a:r>
          </a:p>
        </p:txBody>
      </p:sp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1616091" y="935968"/>
            <a:ext cx="2633395" cy="390482"/>
          </a:xfrm>
          <a:prstGeom prst="rect">
            <a:avLst/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51426" tIns="25713" rIns="51426" bIns="25713">
            <a:spAutoFit/>
          </a:bodyPr>
          <a:lstStyle/>
          <a:p>
            <a:r>
              <a:rPr lang="en-US" sz="2200" b="1" dirty="0" err="1">
                <a:solidFill>
                  <a:srgbClr val="002060"/>
                </a:solidFill>
              </a:rPr>
              <a:t>m</a:t>
            </a:r>
            <a:r>
              <a:rPr lang="en-US" sz="2200" b="1" dirty="0" err="1" smtClean="0">
                <a:solidFill>
                  <a:srgbClr val="002060"/>
                </a:solidFill>
              </a:rPr>
              <a:t>ingdan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birgacha</a:t>
            </a:r>
            <a:r>
              <a:rPr lang="ru-RU" sz="2200" b="1" dirty="0" smtClean="0">
                <a:solidFill>
                  <a:srgbClr val="002060"/>
                </a:solidFill>
              </a:rPr>
              <a:t>:</a:t>
            </a: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35858" name="Text Box 18"/>
          <p:cNvSpPr txBox="1">
            <a:spLocks noChangeArrowheads="1"/>
          </p:cNvSpPr>
          <p:nvPr/>
        </p:nvSpPr>
        <p:spPr bwMode="auto">
          <a:xfrm>
            <a:off x="1619584" y="935968"/>
            <a:ext cx="2629901" cy="390482"/>
          </a:xfrm>
          <a:prstGeom prst="rect">
            <a:avLst/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2200" b="1" dirty="0" err="1" smtClean="0">
                <a:solidFill>
                  <a:srgbClr val="002060"/>
                </a:solidFill>
              </a:rPr>
              <a:t>o‘nlargacha</a:t>
            </a:r>
            <a:r>
              <a:rPr lang="ru-RU" sz="2200" b="1" dirty="0" smtClean="0">
                <a:solidFill>
                  <a:srgbClr val="002060"/>
                </a:solidFill>
              </a:rPr>
              <a:t>:</a:t>
            </a: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35859" name="Text Box 19"/>
          <p:cNvSpPr txBox="1">
            <a:spLocks noChangeArrowheads="1"/>
          </p:cNvSpPr>
          <p:nvPr/>
        </p:nvSpPr>
        <p:spPr bwMode="auto">
          <a:xfrm>
            <a:off x="1616091" y="911721"/>
            <a:ext cx="2629901" cy="390482"/>
          </a:xfrm>
          <a:prstGeom prst="rect">
            <a:avLst/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r>
              <a:rPr lang="en-US" sz="2200" b="1" dirty="0" err="1">
                <a:solidFill>
                  <a:srgbClr val="002060"/>
                </a:solidFill>
              </a:rPr>
              <a:t>y</a:t>
            </a:r>
            <a:r>
              <a:rPr lang="en-US" sz="2200" b="1" dirty="0" err="1" smtClean="0">
                <a:solidFill>
                  <a:srgbClr val="002060"/>
                </a:solidFill>
              </a:rPr>
              <a:t>uzdan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</a:rPr>
              <a:t>birgacha</a:t>
            </a:r>
            <a:r>
              <a:rPr lang="ru-RU" sz="2200" b="1" dirty="0" smtClean="0">
                <a:solidFill>
                  <a:srgbClr val="002060"/>
                </a:solidFill>
              </a:rPr>
              <a:t>:</a:t>
            </a: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35860" name="Text Box 20"/>
          <p:cNvSpPr txBox="1">
            <a:spLocks noChangeArrowheads="1"/>
          </p:cNvSpPr>
          <p:nvPr/>
        </p:nvSpPr>
        <p:spPr bwMode="auto">
          <a:xfrm>
            <a:off x="1600127" y="931995"/>
            <a:ext cx="2624654" cy="390482"/>
          </a:xfrm>
          <a:prstGeom prst="rect">
            <a:avLst/>
          </a:prstGeom>
          <a:ln>
            <a:noFill/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2200" b="1" dirty="0" err="1" smtClean="0">
                <a:solidFill>
                  <a:srgbClr val="002060"/>
                </a:solidFill>
              </a:rPr>
              <a:t>birlargacha</a:t>
            </a:r>
            <a:r>
              <a:rPr lang="ru-RU" sz="2200" b="1" dirty="0" smtClean="0">
                <a:solidFill>
                  <a:srgbClr val="002060"/>
                </a:solidFill>
              </a:rPr>
              <a:t>:</a:t>
            </a: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2700164"/>
            <a:ext cx="5759450" cy="5399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D:\загрузки\Desktop\гиф вопрос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560" y="1961547"/>
            <a:ext cx="1843187" cy="115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1575423" y="943370"/>
            <a:ext cx="2624654" cy="390482"/>
          </a:xfrm>
          <a:prstGeom prst="rect">
            <a:avLst/>
          </a:prstGeom>
          <a:ln>
            <a:noFill/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2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o‘ndan</a:t>
            </a:r>
            <a:r>
              <a:rPr 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birgacha</a:t>
            </a:r>
            <a:r>
              <a:rPr lang="ru-RU" sz="2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79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5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5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5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358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58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58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/>
      <p:bldP spid="35845" grpId="1"/>
      <p:bldP spid="35847" grpId="0"/>
      <p:bldP spid="35847" grpId="1"/>
      <p:bldP spid="35849" grpId="0"/>
      <p:bldP spid="35849" grpId="1"/>
      <p:bldP spid="35851" grpId="0"/>
      <p:bldP spid="35851" grpId="1"/>
      <p:bldP spid="35853" grpId="0"/>
      <p:bldP spid="35855" grpId="0"/>
      <p:bldP spid="35856" grpId="0" animBg="1"/>
      <p:bldP spid="35856" grpId="1" animBg="1"/>
      <p:bldP spid="35858" grpId="0" animBg="1"/>
      <p:bldP spid="35858" grpId="1" animBg="1"/>
      <p:bldP spid="35859" grpId="0" animBg="1"/>
      <p:bldP spid="35859" grpId="1" animBg="1"/>
      <p:bldP spid="35860" grpId="0" animBg="1"/>
      <p:bldP spid="35860" grpId="1" animBg="1"/>
      <p:bldP spid="16" grpId="0" animBg="1"/>
      <p:bldP spid="1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91645" y="584526"/>
            <a:ext cx="5629776" cy="506267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0,001, 0,01, 0,1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birliklargacha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o‘nliklargacha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yuzliklargacha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mingliklargacha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yaxlitlang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798040" y="1293824"/>
            <a:ext cx="1845758" cy="29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26" tIns="25713" rIns="51426" bIns="25713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Verdana" pitchFamily="34" charset="0"/>
              </a:rPr>
              <a:t>3285,05384≈</a:t>
            </a:r>
            <a:endParaRPr lang="ru-RU" sz="1600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808" y="2700164"/>
            <a:ext cx="5759450" cy="5399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-5236" y="1272321"/>
            <a:ext cx="864096" cy="298149"/>
          </a:xfrm>
          <a:prstGeom prst="rect">
            <a:avLst/>
          </a:prstGeom>
          <a:ln>
            <a:noFill/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(0,001</a:t>
            </a:r>
            <a:r>
              <a:rPr lang="ru-RU" sz="1600" dirty="0">
                <a:solidFill>
                  <a:srgbClr val="C00000"/>
                </a:solidFill>
              </a:rPr>
              <a:t>)</a:t>
            </a:r>
            <a:endParaRPr lang="ru-RU" sz="1600" dirty="0" smtClean="0">
              <a:solidFill>
                <a:srgbClr val="C00000"/>
              </a:solidFill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1688580" y="50197"/>
            <a:ext cx="1982444" cy="450954"/>
          </a:xfrm>
          <a:prstGeom prst="flowChartPunchedTap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№ </a:t>
            </a:r>
            <a:r>
              <a:rPr lang="en-US" sz="2000" b="1" dirty="0" smtClean="0"/>
              <a:t>299</a:t>
            </a:r>
            <a:endParaRPr lang="ru-RU" sz="2000" b="1" dirty="0"/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2219105" y="1298885"/>
            <a:ext cx="1190376" cy="29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26" tIns="25713" rIns="51426" bIns="25713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3285,05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735690" y="1670795"/>
            <a:ext cx="1944112" cy="29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26" tIns="25713" rIns="51426" bIns="25713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Verdana" pitchFamily="34" charset="0"/>
              </a:rPr>
              <a:t>3285,05384≈</a:t>
            </a:r>
            <a:endParaRPr lang="ru-RU" sz="1600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34014" y="1678461"/>
            <a:ext cx="740350" cy="298149"/>
          </a:xfrm>
          <a:prstGeom prst="rect">
            <a:avLst/>
          </a:prstGeom>
          <a:ln>
            <a:noFill/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(0,01</a:t>
            </a:r>
            <a:r>
              <a:rPr lang="ru-RU" sz="1600" dirty="0">
                <a:solidFill>
                  <a:srgbClr val="C00000"/>
                </a:solidFill>
              </a:rPr>
              <a:t>)</a:t>
            </a:r>
            <a:endParaRPr lang="ru-RU" sz="1600" dirty="0" smtClean="0">
              <a:solidFill>
                <a:srgbClr val="C00000"/>
              </a:solidFill>
            </a:endParaRP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2151356" y="1663406"/>
            <a:ext cx="1190376" cy="29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26" tIns="25713" rIns="51426" bIns="25713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3285,05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704557" y="2016541"/>
            <a:ext cx="1629401" cy="29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26" tIns="25713" rIns="51426" bIns="25713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Verdana" pitchFamily="34" charset="0"/>
              </a:rPr>
              <a:t>3285,05384≈</a:t>
            </a:r>
            <a:endParaRPr lang="ru-RU" sz="1600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20327" y="2034113"/>
            <a:ext cx="730414" cy="298149"/>
          </a:xfrm>
          <a:prstGeom prst="rect">
            <a:avLst/>
          </a:prstGeom>
          <a:ln>
            <a:noFill/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(0,1</a:t>
            </a:r>
            <a:r>
              <a:rPr lang="ru-RU" sz="1600" dirty="0">
                <a:solidFill>
                  <a:srgbClr val="C00000"/>
                </a:solidFill>
              </a:rPr>
              <a:t>)</a:t>
            </a:r>
            <a:endParaRPr lang="ru-RU" sz="1600" dirty="0" smtClean="0">
              <a:solidFill>
                <a:srgbClr val="C00000"/>
              </a:solidFill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2129637" y="2013642"/>
            <a:ext cx="1190376" cy="29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26" tIns="25713" rIns="51426" bIns="25713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3285,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803077" y="1308080"/>
            <a:ext cx="167106" cy="283893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1635818" y="1673720"/>
            <a:ext cx="141181" cy="279704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1460631" y="2028444"/>
            <a:ext cx="142507" cy="300966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 Box 15"/>
          <p:cNvSpPr txBox="1">
            <a:spLocks noChangeArrowheads="1"/>
          </p:cNvSpPr>
          <p:nvPr/>
        </p:nvSpPr>
        <p:spPr bwMode="auto">
          <a:xfrm>
            <a:off x="3613535" y="1287771"/>
            <a:ext cx="1845758" cy="29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26" tIns="25713" rIns="51426" bIns="25713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Verdana" pitchFamily="34" charset="0"/>
              </a:rPr>
              <a:t>3285,05384≈</a:t>
            </a:r>
            <a:endParaRPr lang="ru-RU" sz="1600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36" name="Text Box 20"/>
          <p:cNvSpPr txBox="1">
            <a:spLocks noChangeArrowheads="1"/>
          </p:cNvSpPr>
          <p:nvPr/>
        </p:nvSpPr>
        <p:spPr bwMode="auto">
          <a:xfrm>
            <a:off x="3296116" y="1257544"/>
            <a:ext cx="362287" cy="298149"/>
          </a:xfrm>
          <a:prstGeom prst="rect">
            <a:avLst/>
          </a:prstGeom>
          <a:ln>
            <a:noFill/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(1</a:t>
            </a:r>
            <a:r>
              <a:rPr lang="ru-RU" sz="1600" dirty="0">
                <a:solidFill>
                  <a:srgbClr val="C00000"/>
                </a:solidFill>
              </a:rPr>
              <a:t>)</a:t>
            </a:r>
            <a:endParaRPr lang="ru-RU" sz="1600" dirty="0" smtClean="0">
              <a:solidFill>
                <a:srgbClr val="C00000"/>
              </a:solidFill>
            </a:endParaRPr>
          </a:p>
        </p:txBody>
      </p: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5026049" y="1272732"/>
            <a:ext cx="1190376" cy="29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26" tIns="25713" rIns="51426" bIns="25713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3285 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Box 15"/>
          <p:cNvSpPr txBox="1">
            <a:spLocks noChangeArrowheads="1"/>
          </p:cNvSpPr>
          <p:nvPr/>
        </p:nvSpPr>
        <p:spPr bwMode="auto">
          <a:xfrm>
            <a:off x="3691487" y="1677378"/>
            <a:ext cx="1944112" cy="29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26" tIns="25713" rIns="51426" bIns="25713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Verdana" pitchFamily="34" charset="0"/>
              </a:rPr>
              <a:t>3285,05384 ≈</a:t>
            </a:r>
            <a:endParaRPr lang="ru-RU" sz="1600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39" name="Text Box 20"/>
          <p:cNvSpPr txBox="1">
            <a:spLocks noChangeArrowheads="1"/>
          </p:cNvSpPr>
          <p:nvPr/>
        </p:nvSpPr>
        <p:spPr bwMode="auto">
          <a:xfrm>
            <a:off x="3151957" y="1674635"/>
            <a:ext cx="564132" cy="298149"/>
          </a:xfrm>
          <a:prstGeom prst="rect">
            <a:avLst/>
          </a:prstGeom>
          <a:ln>
            <a:noFill/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(1</a:t>
            </a:r>
            <a:r>
              <a:rPr lang="en-US" sz="1600" dirty="0" smtClean="0">
                <a:solidFill>
                  <a:srgbClr val="C00000"/>
                </a:solidFill>
              </a:rPr>
              <a:t>0</a:t>
            </a:r>
            <a:r>
              <a:rPr lang="ru-RU" sz="1600" dirty="0" smtClean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5164262" y="1678461"/>
            <a:ext cx="1190376" cy="29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26" tIns="25713" rIns="51426" bIns="25713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3759443" y="2037244"/>
            <a:ext cx="1872104" cy="29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26" tIns="25713" rIns="51426" bIns="25713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Verdana" pitchFamily="34" charset="0"/>
              </a:rPr>
              <a:t>3285,05384≈</a:t>
            </a:r>
            <a:endParaRPr lang="ru-RU" sz="1600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42" name="Text Box 20"/>
          <p:cNvSpPr txBox="1">
            <a:spLocks noChangeArrowheads="1"/>
          </p:cNvSpPr>
          <p:nvPr/>
        </p:nvSpPr>
        <p:spPr bwMode="auto">
          <a:xfrm>
            <a:off x="3165053" y="2034113"/>
            <a:ext cx="646931" cy="298149"/>
          </a:xfrm>
          <a:prstGeom prst="rect">
            <a:avLst/>
          </a:prstGeom>
          <a:ln>
            <a:noFill/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(1</a:t>
            </a:r>
            <a:r>
              <a:rPr lang="en-US" sz="1600" dirty="0" smtClean="0">
                <a:solidFill>
                  <a:srgbClr val="C00000"/>
                </a:solidFill>
              </a:rPr>
              <a:t>00</a:t>
            </a:r>
            <a:r>
              <a:rPr lang="ru-RU" sz="1600" dirty="0" smtClean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43" name="Text Box 15"/>
          <p:cNvSpPr txBox="1">
            <a:spLocks noChangeArrowheads="1"/>
          </p:cNvSpPr>
          <p:nvPr/>
        </p:nvSpPr>
        <p:spPr bwMode="auto">
          <a:xfrm>
            <a:off x="5164262" y="2032544"/>
            <a:ext cx="595188" cy="29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26" tIns="25713" rIns="51426" bIns="25713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4236239" y="1291040"/>
            <a:ext cx="167106" cy="283893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4121963" y="1688244"/>
            <a:ext cx="141181" cy="279704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4070958" y="2025864"/>
            <a:ext cx="142507" cy="300966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2230730" y="2539786"/>
            <a:ext cx="1872104" cy="29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26" tIns="25713" rIns="51426" bIns="25713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Verdana" pitchFamily="34" charset="0"/>
              </a:rPr>
              <a:t>3285,05384≈</a:t>
            </a:r>
            <a:endParaRPr lang="ru-RU" sz="1600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48" name="Text Box 20"/>
          <p:cNvSpPr txBox="1">
            <a:spLocks noChangeArrowheads="1"/>
          </p:cNvSpPr>
          <p:nvPr/>
        </p:nvSpPr>
        <p:spPr bwMode="auto">
          <a:xfrm>
            <a:off x="1450835" y="2536655"/>
            <a:ext cx="778002" cy="298149"/>
          </a:xfrm>
          <a:prstGeom prst="rect">
            <a:avLst/>
          </a:prstGeom>
          <a:ln>
            <a:noFill/>
            <a:headEnd/>
            <a:tailEnd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(1</a:t>
            </a:r>
            <a:r>
              <a:rPr lang="en-US" sz="1600" dirty="0" smtClean="0">
                <a:solidFill>
                  <a:srgbClr val="C00000"/>
                </a:solidFill>
              </a:rPr>
              <a:t>000</a:t>
            </a:r>
            <a:r>
              <a:rPr lang="ru-RU" sz="1600" dirty="0" smtClean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49" name="Text Box 15"/>
          <p:cNvSpPr txBox="1">
            <a:spLocks noChangeArrowheads="1"/>
          </p:cNvSpPr>
          <p:nvPr/>
        </p:nvSpPr>
        <p:spPr bwMode="auto">
          <a:xfrm>
            <a:off x="3635549" y="2535086"/>
            <a:ext cx="595188" cy="29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51426" tIns="25713" rIns="51426" bIns="25713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2399738" y="2549681"/>
            <a:ext cx="142507" cy="300966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04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55" grpId="0"/>
      <p:bldP spid="16" grpId="0" animBg="1"/>
      <p:bldP spid="17" grpId="0"/>
      <p:bldP spid="18" grpId="0"/>
      <p:bldP spid="19" grpId="0" animBg="1"/>
      <p:bldP spid="20" grpId="0"/>
      <p:bldP spid="23" grpId="0"/>
      <p:bldP spid="24" grpId="0" animBg="1"/>
      <p:bldP spid="25" grpId="0"/>
      <p:bldP spid="7" grpId="0" animBg="1"/>
      <p:bldP spid="33" grpId="0" animBg="1"/>
      <p:bldP spid="34" grpId="0" animBg="1"/>
      <p:bldP spid="35" grpId="0"/>
      <p:bldP spid="36" grpId="0" animBg="1"/>
      <p:bldP spid="37" grpId="0"/>
      <p:bldP spid="38" grpId="0"/>
      <p:bldP spid="39" grpId="0" animBg="1"/>
      <p:bldP spid="40" grpId="0"/>
      <p:bldP spid="41" grpId="0"/>
      <p:bldP spid="42" grpId="0" animBg="1"/>
      <p:bldP spid="43" grpId="0"/>
      <p:bldP spid="44" grpId="0" animBg="1"/>
      <p:bldP spid="45" grpId="0" animBg="1"/>
      <p:bldP spid="46" grpId="0" animBg="1"/>
      <p:bldP spid="47" grpId="0"/>
      <p:bldP spid="48" grpId="0" animBg="1"/>
      <p:bldP spid="49" grpId="0"/>
      <p:bldP spid="5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477" y="719944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68" y="652002"/>
            <a:ext cx="570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0,001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aniqlikda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39761" y="1140013"/>
                <a:ext cx="668773" cy="6244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</a:rPr>
                  <a:t> = </a:t>
                </a:r>
                <a:endParaRPr lang="ru-RU" sz="24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761" y="1140013"/>
                <a:ext cx="668773" cy="624466"/>
              </a:xfrm>
              <a:prstGeom prst="rect">
                <a:avLst/>
              </a:prstGeom>
              <a:blipFill rotWithShape="0">
                <a:blip r:embed="rId2"/>
                <a:stretch>
                  <a:fillRect r="-12727" b="-78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719485" y="1282969"/>
            <a:ext cx="10166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0,2857…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15429" y="1787666"/>
                <a:ext cx="803425" cy="6312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000000"/>
                    </a:solidFill>
                  </a:rPr>
                  <a:t> = </a:t>
                </a:r>
                <a:endParaRPr lang="ru-RU" sz="24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429" y="1787666"/>
                <a:ext cx="803425" cy="631263"/>
              </a:xfrm>
              <a:prstGeom prst="rect">
                <a:avLst/>
              </a:prstGeom>
              <a:blipFill rotWithShape="0">
                <a:blip r:embed="rId3"/>
                <a:stretch>
                  <a:fillRect r="-11364"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827497" y="1907435"/>
            <a:ext cx="10166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0,3846…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741920" y="1217844"/>
                <a:ext cx="894797" cy="5275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000000"/>
                    </a:solidFill>
                  </a:rPr>
                  <a:t>7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en-US" sz="2400" dirty="0" smtClean="0"/>
                  <a:t> 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=</a:t>
                </a:r>
                <a:r>
                  <a:rPr lang="en-US" sz="2400" dirty="0" smtClean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1920" y="1217844"/>
                <a:ext cx="894797" cy="527580"/>
              </a:xfrm>
              <a:prstGeom prst="rect">
                <a:avLst/>
              </a:prstGeom>
              <a:blipFill rotWithShape="0">
                <a:blip r:embed="rId4"/>
                <a:stretch>
                  <a:fillRect l="-7483" b="-81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4012759" y="1285328"/>
            <a:ext cx="10166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7,6428…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386661" y="1217844"/>
                <a:ext cx="801823" cy="5275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107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srgbClr val="000000"/>
                    </a:solidFill>
                  </a:rPr>
                  <a:t> = </a:t>
                </a:r>
                <a:endParaRPr lang="ru-RU" sz="24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6661" y="1217844"/>
                <a:ext cx="801823" cy="527580"/>
              </a:xfrm>
              <a:prstGeom prst="rect">
                <a:avLst/>
              </a:prstGeom>
              <a:blipFill rotWithShape="0">
                <a:blip r:embed="rId5"/>
                <a:stretch>
                  <a:fillRect r="-6870" b="-81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699705" y="1973509"/>
                <a:ext cx="894797" cy="5269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000000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19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</a:rPr>
                  <a:t> = </a:t>
                </a:r>
                <a:endParaRPr lang="ru-RU" sz="24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05" y="1973509"/>
                <a:ext cx="894797" cy="526939"/>
              </a:xfrm>
              <a:prstGeom prst="rect">
                <a:avLst/>
              </a:prstGeom>
              <a:blipFill rotWithShape="0">
                <a:blip r:embed="rId6"/>
                <a:stretch>
                  <a:fillRect l="-7483" t="-6977" r="-8844" b="-16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3970544" y="2040993"/>
            <a:ext cx="10166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1,9473…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369922" y="1900231"/>
                <a:ext cx="787395" cy="6165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37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19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</a:rPr>
                  <a:t> = </a:t>
                </a:r>
                <a:endParaRPr lang="ru-RU" sz="24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9922" y="1900231"/>
                <a:ext cx="787395" cy="616579"/>
              </a:xfrm>
              <a:prstGeom prst="rect">
                <a:avLst/>
              </a:prstGeom>
              <a:blipFill rotWithShape="0">
                <a:blip r:embed="rId7"/>
                <a:stretch>
                  <a:fillRect r="-11628" b="-89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1652595" y="1312357"/>
            <a:ext cx="8675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≈ 0,286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12184" y="1906881"/>
            <a:ext cx="8675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≈ 0,385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87937" y="1279441"/>
            <a:ext cx="8675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≈ 7,643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95627" y="2050107"/>
            <a:ext cx="8675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≈ 1,943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Блок-схема: перфолента 28"/>
          <p:cNvSpPr/>
          <p:nvPr/>
        </p:nvSpPr>
        <p:spPr>
          <a:xfrm>
            <a:off x="1652595" y="83970"/>
            <a:ext cx="2127229" cy="544926"/>
          </a:xfrm>
          <a:prstGeom prst="flowChartPunchedTap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/>
              <a:t>№ </a:t>
            </a:r>
            <a:r>
              <a:rPr lang="en-US" sz="1800" b="1" dirty="0" smtClean="0"/>
              <a:t>303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45539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9" grpId="0"/>
      <p:bldP spid="23" grpId="0"/>
      <p:bldP spid="24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57719"/>
            <a:ext cx="5686507" cy="432145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50000"/>
              </a:lnSpc>
              <a:spcBef>
                <a:spcPts val="130"/>
              </a:spcBef>
            </a:pPr>
            <a:r>
              <a:rPr lang="en-US" sz="1800" dirty="0" smtClean="0"/>
              <a:t>      MUSTAQIL BAJARISH UCHUN TOPSHIRIQLAR:</a:t>
            </a:r>
            <a:endParaRPr lang="en-US" sz="1800" dirty="0"/>
          </a:p>
        </p:txBody>
      </p:sp>
      <p:grpSp>
        <p:nvGrpSpPr>
          <p:cNvPr id="45" name="Группа 44">
            <a:extLst>
              <a:ext uri="{FF2B5EF4-FFF2-40B4-BE49-F238E27FC236}">
                <a16:creationId xmlns="" xmlns:a16="http://schemas.microsoft.com/office/drawing/2014/main" id="{BEDE6D1B-63A5-4226-9A05-56DC529BEA5A}"/>
              </a:ext>
            </a:extLst>
          </p:cNvPr>
          <p:cNvGrpSpPr/>
          <p:nvPr/>
        </p:nvGrpSpPr>
        <p:grpSpPr>
          <a:xfrm>
            <a:off x="251433" y="899659"/>
            <a:ext cx="4928849" cy="1891776"/>
            <a:chOff x="-426256" y="612623"/>
            <a:chExt cx="4419700" cy="2041576"/>
          </a:xfrm>
        </p:grpSpPr>
        <p:sp>
          <p:nvSpPr>
            <p:cNvPr id="24" name="Chevron 6">
              <a:extLst>
                <a:ext uri="{FF2B5EF4-FFF2-40B4-BE49-F238E27FC236}">
                  <a16:creationId xmlns="" xmlns:a16="http://schemas.microsoft.com/office/drawing/2014/main" id="{964BFA76-9CA9-4CD5-992A-524CC606F07D}"/>
                </a:ext>
              </a:extLst>
            </p:cNvPr>
            <p:cNvSpPr/>
            <p:nvPr/>
          </p:nvSpPr>
          <p:spPr>
            <a:xfrm rot="5400000">
              <a:off x="2394294" y="1310011"/>
              <a:ext cx="880429" cy="1807948"/>
            </a:xfrm>
            <a:prstGeom prst="chevron">
              <a:avLst>
                <a:gd name="adj" fmla="val 20758"/>
              </a:avLst>
            </a:prstGeom>
            <a:solidFill>
              <a:srgbClr val="FFFF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99351" rtlCol="0" anchor="t" anchorCtr="0"/>
            <a:lstStyle/>
            <a:p>
              <a:pPr algn="ctr"/>
              <a:r>
                <a:rPr lang="ru-RU" sz="1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№</a:t>
              </a:r>
              <a:r>
                <a:rPr lang="en-US" sz="1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304</a:t>
              </a:r>
              <a:r>
                <a:rPr lang="ru-RU" sz="18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63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Chevron 21">
              <a:extLst>
                <a:ext uri="{FF2B5EF4-FFF2-40B4-BE49-F238E27FC236}">
                  <a16:creationId xmlns="" xmlns:a16="http://schemas.microsoft.com/office/drawing/2014/main" id="{542F3461-05E2-480B-81C7-4F2D40D89512}"/>
                </a:ext>
              </a:extLst>
            </p:cNvPr>
            <p:cNvSpPr/>
            <p:nvPr/>
          </p:nvSpPr>
          <p:spPr>
            <a:xfrm rot="5400000">
              <a:off x="2410436" y="723189"/>
              <a:ext cx="880429" cy="1581954"/>
            </a:xfrm>
            <a:prstGeom prst="chevron">
              <a:avLst>
                <a:gd name="adj" fmla="val 20758"/>
              </a:avLst>
            </a:prstGeom>
            <a:solidFill>
              <a:srgbClr val="00B05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99351" rtlCol="0" anchor="t" anchorCtr="0"/>
            <a:lstStyle/>
            <a:p>
              <a:pPr algn="ctr"/>
              <a:r>
                <a:rPr lang="ru-RU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№</a:t>
              </a:r>
              <a:r>
                <a:rPr lang="en-US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303</a:t>
              </a:r>
              <a:r>
                <a:rPr lang="ru-RU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6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Pentagon 3">
              <a:extLst>
                <a:ext uri="{FF2B5EF4-FFF2-40B4-BE49-F238E27FC236}">
                  <a16:creationId xmlns="" xmlns:a16="http://schemas.microsoft.com/office/drawing/2014/main" id="{52761AA5-9709-4CB4-BAE6-48EE493E027E}"/>
                </a:ext>
              </a:extLst>
            </p:cNvPr>
            <p:cNvSpPr/>
            <p:nvPr/>
          </p:nvSpPr>
          <p:spPr>
            <a:xfrm rot="5400000">
              <a:off x="2509769" y="302254"/>
              <a:ext cx="739913" cy="1360651"/>
            </a:xfrm>
            <a:prstGeom prst="homePlate">
              <a:avLst>
                <a:gd name="adj" fmla="val 22102"/>
              </a:avLst>
            </a:prstGeom>
            <a:solidFill>
              <a:srgbClr val="C00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86392" rtlCol="0" anchor="ctr" anchorCtr="0"/>
            <a:lstStyle/>
            <a:p>
              <a:pPr algn="ctr"/>
              <a:r>
                <a:rPr lang="ru-RU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№ </a:t>
              </a:r>
              <a:r>
                <a:rPr lang="en-US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300</a:t>
              </a:r>
              <a:endParaRPr lang="en-US" sz="1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90000"/>
                </a:lnSpc>
              </a:pPr>
              <a:r>
                <a:rPr lang="en-US" sz="63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6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7" name="Picture 22">
              <a:extLst>
                <a:ext uri="{FF2B5EF4-FFF2-40B4-BE49-F238E27FC236}">
                  <a16:creationId xmlns="" xmlns:a16="http://schemas.microsoft.com/office/drawing/2014/main" id="{926A0BB3-FF9B-4F2B-9ADB-48388C15A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35863" y="2290735"/>
              <a:ext cx="157581" cy="214149"/>
            </a:xfrm>
            <a:prstGeom prst="rect">
              <a:avLst/>
            </a:prstGeom>
          </p:spPr>
        </p:pic>
        <p:sp>
          <p:nvSpPr>
            <p:cNvPr id="41" name="Rectangle 26">
              <a:extLst>
                <a:ext uri="{FF2B5EF4-FFF2-40B4-BE49-F238E27FC236}">
                  <a16:creationId xmlns="" xmlns:a16="http://schemas.microsoft.com/office/drawing/2014/main" id="{41D787AF-047C-485B-B322-C2809B6F1987}"/>
                </a:ext>
              </a:extLst>
            </p:cNvPr>
            <p:cNvSpPr/>
            <p:nvPr/>
          </p:nvSpPr>
          <p:spPr>
            <a:xfrm>
              <a:off x="-426256" y="1195777"/>
              <a:ext cx="2266026" cy="435909"/>
            </a:xfrm>
            <a:prstGeom prst="rect">
              <a:avLst/>
            </a:prstGeom>
          </p:spPr>
          <p:txBody>
            <a:bodyPr wrap="square" lIns="115189" rIns="115189" bIns="28797">
              <a:spAutoFit/>
            </a:bodyPr>
            <a:lstStyle/>
            <a:p>
              <a:pPr algn="ctr">
                <a:lnSpc>
                  <a:spcPct val="89000"/>
                </a:lnSpc>
              </a:pPr>
              <a:r>
                <a:rPr lang="ru-RU" sz="2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118-,119- </a:t>
              </a:r>
              <a:r>
                <a:rPr lang="en-US" sz="2000" b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sahifalar</a:t>
              </a:r>
              <a:endPara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152063</TotalTime>
  <Words>331</Words>
  <Application>Microsoft Office PowerPoint</Application>
  <PresentationFormat>Произвольный</PresentationFormat>
  <Paragraphs>90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8</vt:i4>
      </vt:variant>
    </vt:vector>
  </HeadingPairs>
  <TitlesOfParts>
    <vt:vector size="25" baseType="lpstr">
      <vt:lpstr>Arial</vt:lpstr>
      <vt:lpstr>Calibri</vt:lpstr>
      <vt:lpstr>Cambria Math</vt:lpstr>
      <vt:lpstr>Century Schoolbook</vt:lpstr>
      <vt:lpstr>Open Sans</vt:lpstr>
      <vt:lpstr>Open Sans Light</vt:lpstr>
      <vt:lpstr>Verdana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ALGEBRA</vt:lpstr>
      <vt:lpstr>Презентация PowerPoint</vt:lpstr>
      <vt:lpstr> a son x sonning taqribiy qiymati ekanini anglatadi.</vt:lpstr>
      <vt:lpstr>Презентация PowerPoint</vt:lpstr>
      <vt:lpstr>Sonni yaxlitlang</vt:lpstr>
      <vt:lpstr>Sonlarni navbati bilan 0,001, 0,01, 0,1 gacha, birliklargacha, o‘nliklargacha, yuzliklargacha, mingliklargacha yaxlitlang: </vt:lpstr>
      <vt:lpstr>Презентация PowerPoint</vt:lpstr>
      <vt:lpstr>      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1558</cp:revision>
  <dcterms:created xsi:type="dcterms:W3CDTF">2014-10-08T23:03:32Z</dcterms:created>
  <dcterms:modified xsi:type="dcterms:W3CDTF">2020-12-17T04:22:18Z</dcterms:modified>
</cp:coreProperties>
</file>