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3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6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7.xml" ContentType="application/vnd.openxmlformats-officedocument.theme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theme/theme8.xml" ContentType="application/vnd.openxmlformats-officedocument.theme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theme/theme9.xml" ContentType="application/vnd.openxmlformats-officedocument.theme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4"/>
  </p:notesMasterIdLst>
  <p:sldIdLst>
    <p:sldId id="1356" r:id="rId11"/>
    <p:sldId id="1536" r:id="rId12"/>
    <p:sldId id="1537" r:id="rId13"/>
    <p:sldId id="1538" r:id="rId14"/>
    <p:sldId id="1539" r:id="rId15"/>
    <p:sldId id="1540" r:id="rId16"/>
    <p:sldId id="1541" r:id="rId17"/>
    <p:sldId id="1542" r:id="rId18"/>
    <p:sldId id="1543" r:id="rId19"/>
    <p:sldId id="1544" r:id="rId20"/>
    <p:sldId id="1545" r:id="rId21"/>
    <p:sldId id="1546" r:id="rId22"/>
    <p:sldId id="262" r:id="rId23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536"/>
            <p14:sldId id="1537"/>
            <p14:sldId id="1538"/>
            <p14:sldId id="1539"/>
            <p14:sldId id="1540"/>
            <p14:sldId id="1541"/>
            <p14:sldId id="1542"/>
            <p14:sldId id="1543"/>
            <p14:sldId id="1544"/>
            <p14:sldId id="1545"/>
            <p14:sldId id="1546"/>
            <p14:sldId id="262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000000"/>
    <a:srgbClr val="327880"/>
    <a:srgbClr val="DDDDDD"/>
    <a:srgbClr val="B2B2B2"/>
    <a:srgbClr val="FFFFFF"/>
    <a:srgbClr val="808080"/>
    <a:srgbClr val="5F5F5F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144" d="100"/>
          <a:sy n="144" d="100"/>
        </p:scale>
        <p:origin x="792" y="114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63918" y="2952080"/>
            <a:ext cx="1199885" cy="2160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39786" y="2952080"/>
            <a:ext cx="1823826" cy="2160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31596" y="2952080"/>
            <a:ext cx="1199885" cy="2160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BF07B6-2C5D-48E4-BBB6-D20D2C308F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436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80" y="-149254"/>
            <a:ext cx="5039519" cy="5745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6966" y="828022"/>
            <a:ext cx="2471764" cy="20160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24721" y="828022"/>
            <a:ext cx="2471764" cy="20160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383964" y="3082583"/>
            <a:ext cx="1473859" cy="93003"/>
          </a:xfrm>
          <a:prstGeom prst="rect">
            <a:avLst/>
          </a:prstGeom>
          <a:ln/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967813" y="3082583"/>
            <a:ext cx="2153794" cy="93003"/>
          </a:xfrm>
          <a:prstGeom prst="rect">
            <a:avLst/>
          </a:prstGeom>
          <a:ln/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127606" y="3082583"/>
            <a:ext cx="1473859" cy="93003"/>
          </a:xfrm>
          <a:prstGeom prst="rect">
            <a:avLst/>
          </a:prstGeom>
          <a:ln/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fld id="{0094B046-48EA-43CC-AE7B-E0F02FF8C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961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5.xml"/><Relationship Id="rId18" Type="http://schemas.openxmlformats.org/officeDocument/2006/relationships/slideLayout" Target="../slideLayouts/slideLayout550.xml"/><Relationship Id="rId26" Type="http://schemas.openxmlformats.org/officeDocument/2006/relationships/slideLayout" Target="../slideLayouts/slideLayout558.xml"/><Relationship Id="rId39" Type="http://schemas.openxmlformats.org/officeDocument/2006/relationships/slideLayout" Target="../slideLayouts/slideLayout571.xml"/><Relationship Id="rId21" Type="http://schemas.openxmlformats.org/officeDocument/2006/relationships/slideLayout" Target="../slideLayouts/slideLayout553.xml"/><Relationship Id="rId34" Type="http://schemas.openxmlformats.org/officeDocument/2006/relationships/slideLayout" Target="../slideLayouts/slideLayout566.xml"/><Relationship Id="rId42" Type="http://schemas.openxmlformats.org/officeDocument/2006/relationships/slideLayout" Target="../slideLayouts/slideLayout574.xml"/><Relationship Id="rId47" Type="http://schemas.openxmlformats.org/officeDocument/2006/relationships/slideLayout" Target="../slideLayouts/slideLayout579.xml"/><Relationship Id="rId50" Type="http://schemas.openxmlformats.org/officeDocument/2006/relationships/slideLayout" Target="../slideLayouts/slideLayout582.xml"/><Relationship Id="rId55" Type="http://schemas.openxmlformats.org/officeDocument/2006/relationships/slideLayout" Target="../slideLayouts/slideLayout587.xml"/><Relationship Id="rId7" Type="http://schemas.openxmlformats.org/officeDocument/2006/relationships/slideLayout" Target="../slideLayouts/slideLayout539.xml"/><Relationship Id="rId2" Type="http://schemas.openxmlformats.org/officeDocument/2006/relationships/slideLayout" Target="../slideLayouts/slideLayout534.xml"/><Relationship Id="rId16" Type="http://schemas.openxmlformats.org/officeDocument/2006/relationships/slideLayout" Target="../slideLayouts/slideLayout548.xml"/><Relationship Id="rId20" Type="http://schemas.openxmlformats.org/officeDocument/2006/relationships/slideLayout" Target="../slideLayouts/slideLayout552.xml"/><Relationship Id="rId29" Type="http://schemas.openxmlformats.org/officeDocument/2006/relationships/slideLayout" Target="../slideLayouts/slideLayout561.xml"/><Relationship Id="rId41" Type="http://schemas.openxmlformats.org/officeDocument/2006/relationships/slideLayout" Target="../slideLayouts/slideLayout573.xml"/><Relationship Id="rId54" Type="http://schemas.openxmlformats.org/officeDocument/2006/relationships/slideLayout" Target="../slideLayouts/slideLayout5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8.xml"/><Relationship Id="rId11" Type="http://schemas.openxmlformats.org/officeDocument/2006/relationships/slideLayout" Target="../slideLayouts/slideLayout543.xml"/><Relationship Id="rId24" Type="http://schemas.openxmlformats.org/officeDocument/2006/relationships/slideLayout" Target="../slideLayouts/slideLayout556.xml"/><Relationship Id="rId32" Type="http://schemas.openxmlformats.org/officeDocument/2006/relationships/slideLayout" Target="../slideLayouts/slideLayout564.xml"/><Relationship Id="rId37" Type="http://schemas.openxmlformats.org/officeDocument/2006/relationships/slideLayout" Target="../slideLayouts/slideLayout569.xml"/><Relationship Id="rId40" Type="http://schemas.openxmlformats.org/officeDocument/2006/relationships/slideLayout" Target="../slideLayouts/slideLayout572.xml"/><Relationship Id="rId45" Type="http://schemas.openxmlformats.org/officeDocument/2006/relationships/slideLayout" Target="../slideLayouts/slideLayout577.xml"/><Relationship Id="rId53" Type="http://schemas.openxmlformats.org/officeDocument/2006/relationships/slideLayout" Target="../slideLayouts/slideLayout585.xml"/><Relationship Id="rId58" Type="http://schemas.openxmlformats.org/officeDocument/2006/relationships/slideLayout" Target="../slideLayouts/slideLayout590.xml"/><Relationship Id="rId5" Type="http://schemas.openxmlformats.org/officeDocument/2006/relationships/slideLayout" Target="../slideLayouts/slideLayout537.xml"/><Relationship Id="rId15" Type="http://schemas.openxmlformats.org/officeDocument/2006/relationships/slideLayout" Target="../slideLayouts/slideLayout547.xml"/><Relationship Id="rId23" Type="http://schemas.openxmlformats.org/officeDocument/2006/relationships/slideLayout" Target="../slideLayouts/slideLayout555.xml"/><Relationship Id="rId28" Type="http://schemas.openxmlformats.org/officeDocument/2006/relationships/slideLayout" Target="../slideLayouts/slideLayout560.xml"/><Relationship Id="rId36" Type="http://schemas.openxmlformats.org/officeDocument/2006/relationships/slideLayout" Target="../slideLayouts/slideLayout568.xml"/><Relationship Id="rId49" Type="http://schemas.openxmlformats.org/officeDocument/2006/relationships/slideLayout" Target="../slideLayouts/slideLayout581.xml"/><Relationship Id="rId57" Type="http://schemas.openxmlformats.org/officeDocument/2006/relationships/slideLayout" Target="../slideLayouts/slideLayout5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2.xml"/><Relationship Id="rId19" Type="http://schemas.openxmlformats.org/officeDocument/2006/relationships/slideLayout" Target="../slideLayouts/slideLayout551.xml"/><Relationship Id="rId31" Type="http://schemas.openxmlformats.org/officeDocument/2006/relationships/slideLayout" Target="../slideLayouts/slideLayout563.xml"/><Relationship Id="rId44" Type="http://schemas.openxmlformats.org/officeDocument/2006/relationships/slideLayout" Target="../slideLayouts/slideLayout576.xml"/><Relationship Id="rId52" Type="http://schemas.openxmlformats.org/officeDocument/2006/relationships/slideLayout" Target="../slideLayouts/slideLayout5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41.xml"/><Relationship Id="rId14" Type="http://schemas.openxmlformats.org/officeDocument/2006/relationships/slideLayout" Target="../slideLayouts/slideLayout546.xml"/><Relationship Id="rId22" Type="http://schemas.openxmlformats.org/officeDocument/2006/relationships/slideLayout" Target="../slideLayouts/slideLayout554.xml"/><Relationship Id="rId27" Type="http://schemas.openxmlformats.org/officeDocument/2006/relationships/slideLayout" Target="../slideLayouts/slideLayout559.xml"/><Relationship Id="rId30" Type="http://schemas.openxmlformats.org/officeDocument/2006/relationships/slideLayout" Target="../slideLayouts/slideLayout562.xml"/><Relationship Id="rId35" Type="http://schemas.openxmlformats.org/officeDocument/2006/relationships/slideLayout" Target="../slideLayouts/slideLayout567.xml"/><Relationship Id="rId43" Type="http://schemas.openxmlformats.org/officeDocument/2006/relationships/slideLayout" Target="../slideLayouts/slideLayout575.xml"/><Relationship Id="rId48" Type="http://schemas.openxmlformats.org/officeDocument/2006/relationships/slideLayout" Target="../slideLayouts/slideLayout580.xml"/><Relationship Id="rId56" Type="http://schemas.openxmlformats.org/officeDocument/2006/relationships/slideLayout" Target="../slideLayouts/slideLayout588.xml"/><Relationship Id="rId8" Type="http://schemas.openxmlformats.org/officeDocument/2006/relationships/slideLayout" Target="../slideLayouts/slideLayout540.xml"/><Relationship Id="rId51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35.xml"/><Relationship Id="rId12" Type="http://schemas.openxmlformats.org/officeDocument/2006/relationships/slideLayout" Target="../slideLayouts/slideLayout544.xml"/><Relationship Id="rId17" Type="http://schemas.openxmlformats.org/officeDocument/2006/relationships/slideLayout" Target="../slideLayouts/slideLayout549.xml"/><Relationship Id="rId25" Type="http://schemas.openxmlformats.org/officeDocument/2006/relationships/slideLayout" Target="../slideLayouts/slideLayout557.xml"/><Relationship Id="rId33" Type="http://schemas.openxmlformats.org/officeDocument/2006/relationships/slideLayout" Target="../slideLayouts/slideLayout565.xml"/><Relationship Id="rId38" Type="http://schemas.openxmlformats.org/officeDocument/2006/relationships/slideLayout" Target="../slideLayouts/slideLayout570.xml"/><Relationship Id="rId46" Type="http://schemas.openxmlformats.org/officeDocument/2006/relationships/slideLayout" Target="../slideLayouts/slideLayout578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63" Type="http://schemas.openxmlformats.org/officeDocument/2006/relationships/hyperlink" Target="https://twitter.com/" TargetMode="Externa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6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www.facebook.com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slideLayout" Target="../slideLayouts/slideLayout12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52.xml"/><Relationship Id="rId39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47.xml"/><Relationship Id="rId34" Type="http://schemas.openxmlformats.org/officeDocument/2006/relationships/slideLayout" Target="../slideLayouts/slideLayout160.xml"/><Relationship Id="rId42" Type="http://schemas.openxmlformats.org/officeDocument/2006/relationships/slideLayout" Target="../slideLayouts/slideLayout168.xml"/><Relationship Id="rId47" Type="http://schemas.openxmlformats.org/officeDocument/2006/relationships/slideLayout" Target="../slideLayouts/slideLayout173.xml"/><Relationship Id="rId50" Type="http://schemas.openxmlformats.org/officeDocument/2006/relationships/slideLayout" Target="../slideLayouts/slideLayout176.xml"/><Relationship Id="rId55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29" Type="http://schemas.openxmlformats.org/officeDocument/2006/relationships/slideLayout" Target="../slideLayouts/slideLayout155.xml"/><Relationship Id="rId41" Type="http://schemas.openxmlformats.org/officeDocument/2006/relationships/slideLayout" Target="../slideLayouts/slideLayout167.xml"/><Relationship Id="rId54" Type="http://schemas.openxmlformats.org/officeDocument/2006/relationships/slideLayout" Target="../slideLayouts/slideLayout18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32" Type="http://schemas.openxmlformats.org/officeDocument/2006/relationships/slideLayout" Target="../slideLayouts/slideLayout158.xml"/><Relationship Id="rId37" Type="http://schemas.openxmlformats.org/officeDocument/2006/relationships/slideLayout" Target="../slideLayouts/slideLayout163.xml"/><Relationship Id="rId40" Type="http://schemas.openxmlformats.org/officeDocument/2006/relationships/slideLayout" Target="../slideLayouts/slideLayout166.xml"/><Relationship Id="rId45" Type="http://schemas.openxmlformats.org/officeDocument/2006/relationships/slideLayout" Target="../slideLayouts/slideLayout171.xml"/><Relationship Id="rId53" Type="http://schemas.openxmlformats.org/officeDocument/2006/relationships/slideLayout" Target="../slideLayouts/slideLayout179.xml"/><Relationship Id="rId58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slideLayout" Target="../slideLayouts/slideLayout154.xml"/><Relationship Id="rId36" Type="http://schemas.openxmlformats.org/officeDocument/2006/relationships/slideLayout" Target="../slideLayouts/slideLayout162.xml"/><Relationship Id="rId49" Type="http://schemas.openxmlformats.org/officeDocument/2006/relationships/slideLayout" Target="../slideLayouts/slideLayout175.xml"/><Relationship Id="rId57" Type="http://schemas.openxmlformats.org/officeDocument/2006/relationships/slideLayout" Target="../slideLayouts/slideLayout18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31" Type="http://schemas.openxmlformats.org/officeDocument/2006/relationships/slideLayout" Target="../slideLayouts/slideLayout157.xml"/><Relationship Id="rId44" Type="http://schemas.openxmlformats.org/officeDocument/2006/relationships/slideLayout" Target="../slideLayouts/slideLayout170.xml"/><Relationship Id="rId52" Type="http://schemas.openxmlformats.org/officeDocument/2006/relationships/slideLayout" Target="../slideLayouts/slideLayout17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slideLayout" Target="../slideLayouts/slideLayout153.xml"/><Relationship Id="rId30" Type="http://schemas.openxmlformats.org/officeDocument/2006/relationships/slideLayout" Target="../slideLayouts/slideLayout156.xml"/><Relationship Id="rId35" Type="http://schemas.openxmlformats.org/officeDocument/2006/relationships/slideLayout" Target="../slideLayouts/slideLayout161.xml"/><Relationship Id="rId43" Type="http://schemas.openxmlformats.org/officeDocument/2006/relationships/slideLayout" Target="../slideLayouts/slideLayout169.xml"/><Relationship Id="rId48" Type="http://schemas.openxmlformats.org/officeDocument/2006/relationships/slideLayout" Target="../slideLayouts/slideLayout174.xml"/><Relationship Id="rId56" Type="http://schemas.openxmlformats.org/officeDocument/2006/relationships/slideLayout" Target="../slideLayouts/slideLayout182.xml"/><Relationship Id="rId8" Type="http://schemas.openxmlformats.org/officeDocument/2006/relationships/slideLayout" Target="../slideLayouts/slideLayout134.xml"/><Relationship Id="rId51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33" Type="http://schemas.openxmlformats.org/officeDocument/2006/relationships/slideLayout" Target="../slideLayouts/slideLayout159.xml"/><Relationship Id="rId38" Type="http://schemas.openxmlformats.org/officeDocument/2006/relationships/slideLayout" Target="../slideLayouts/slideLayout164.xml"/><Relationship Id="rId46" Type="http://schemas.openxmlformats.org/officeDocument/2006/relationships/slideLayout" Target="../slideLayouts/slideLayout17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202.xml"/><Relationship Id="rId26" Type="http://schemas.openxmlformats.org/officeDocument/2006/relationships/slideLayout" Target="../slideLayouts/slideLayout210.xml"/><Relationship Id="rId39" Type="http://schemas.openxmlformats.org/officeDocument/2006/relationships/slideLayout" Target="../slideLayouts/slideLayout223.xml"/><Relationship Id="rId21" Type="http://schemas.openxmlformats.org/officeDocument/2006/relationships/slideLayout" Target="../slideLayouts/slideLayout205.xml"/><Relationship Id="rId34" Type="http://schemas.openxmlformats.org/officeDocument/2006/relationships/slideLayout" Target="../slideLayouts/slideLayout218.xml"/><Relationship Id="rId42" Type="http://schemas.openxmlformats.org/officeDocument/2006/relationships/slideLayout" Target="../slideLayouts/slideLayout226.xml"/><Relationship Id="rId47" Type="http://schemas.openxmlformats.org/officeDocument/2006/relationships/slideLayout" Target="../slideLayouts/slideLayout231.xml"/><Relationship Id="rId50" Type="http://schemas.openxmlformats.org/officeDocument/2006/relationships/slideLayout" Target="../slideLayouts/slideLayout234.xml"/><Relationship Id="rId55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20" Type="http://schemas.openxmlformats.org/officeDocument/2006/relationships/slideLayout" Target="../slideLayouts/slideLayout204.xml"/><Relationship Id="rId29" Type="http://schemas.openxmlformats.org/officeDocument/2006/relationships/slideLayout" Target="../slideLayouts/slideLayout213.xml"/><Relationship Id="rId41" Type="http://schemas.openxmlformats.org/officeDocument/2006/relationships/slideLayout" Target="../slideLayouts/slideLayout225.xml"/><Relationship Id="rId54" Type="http://schemas.openxmlformats.org/officeDocument/2006/relationships/slideLayout" Target="../slideLayouts/slideLayout23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208.xml"/><Relationship Id="rId32" Type="http://schemas.openxmlformats.org/officeDocument/2006/relationships/slideLayout" Target="../slideLayouts/slideLayout216.xml"/><Relationship Id="rId37" Type="http://schemas.openxmlformats.org/officeDocument/2006/relationships/slideLayout" Target="../slideLayouts/slideLayout221.xml"/><Relationship Id="rId40" Type="http://schemas.openxmlformats.org/officeDocument/2006/relationships/slideLayout" Target="../slideLayouts/slideLayout224.xml"/><Relationship Id="rId45" Type="http://schemas.openxmlformats.org/officeDocument/2006/relationships/slideLayout" Target="../slideLayouts/slideLayout229.xml"/><Relationship Id="rId53" Type="http://schemas.openxmlformats.org/officeDocument/2006/relationships/slideLayout" Target="../slideLayouts/slideLayout237.xml"/><Relationship Id="rId58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23" Type="http://schemas.openxmlformats.org/officeDocument/2006/relationships/slideLayout" Target="../slideLayouts/slideLayout207.xml"/><Relationship Id="rId28" Type="http://schemas.openxmlformats.org/officeDocument/2006/relationships/slideLayout" Target="../slideLayouts/slideLayout212.xml"/><Relationship Id="rId36" Type="http://schemas.openxmlformats.org/officeDocument/2006/relationships/slideLayout" Target="../slideLayouts/slideLayout220.xml"/><Relationship Id="rId49" Type="http://schemas.openxmlformats.org/officeDocument/2006/relationships/slideLayout" Target="../slideLayouts/slideLayout233.xml"/><Relationship Id="rId57" Type="http://schemas.openxmlformats.org/officeDocument/2006/relationships/slideLayout" Target="../slideLayouts/slideLayout24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203.xml"/><Relationship Id="rId31" Type="http://schemas.openxmlformats.org/officeDocument/2006/relationships/slideLayout" Target="../slideLayouts/slideLayout215.xml"/><Relationship Id="rId44" Type="http://schemas.openxmlformats.org/officeDocument/2006/relationships/slideLayout" Target="../slideLayouts/slideLayout228.xml"/><Relationship Id="rId52" Type="http://schemas.openxmlformats.org/officeDocument/2006/relationships/slideLayout" Target="../slideLayouts/slideLayout23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Relationship Id="rId22" Type="http://schemas.openxmlformats.org/officeDocument/2006/relationships/slideLayout" Target="../slideLayouts/slideLayout206.xml"/><Relationship Id="rId27" Type="http://schemas.openxmlformats.org/officeDocument/2006/relationships/slideLayout" Target="../slideLayouts/slideLayout211.xml"/><Relationship Id="rId30" Type="http://schemas.openxmlformats.org/officeDocument/2006/relationships/slideLayout" Target="../slideLayouts/slideLayout214.xml"/><Relationship Id="rId35" Type="http://schemas.openxmlformats.org/officeDocument/2006/relationships/slideLayout" Target="../slideLayouts/slideLayout219.xml"/><Relationship Id="rId43" Type="http://schemas.openxmlformats.org/officeDocument/2006/relationships/slideLayout" Target="../slideLayouts/slideLayout227.xml"/><Relationship Id="rId48" Type="http://schemas.openxmlformats.org/officeDocument/2006/relationships/slideLayout" Target="../slideLayouts/slideLayout232.xml"/><Relationship Id="rId56" Type="http://schemas.openxmlformats.org/officeDocument/2006/relationships/slideLayout" Target="../slideLayouts/slideLayout240.xml"/><Relationship Id="rId8" Type="http://schemas.openxmlformats.org/officeDocument/2006/relationships/slideLayout" Target="../slideLayouts/slideLayout192.xml"/><Relationship Id="rId51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5" Type="http://schemas.openxmlformats.org/officeDocument/2006/relationships/slideLayout" Target="../slideLayouts/slideLayout209.xml"/><Relationship Id="rId33" Type="http://schemas.openxmlformats.org/officeDocument/2006/relationships/slideLayout" Target="../slideLayouts/slideLayout217.xml"/><Relationship Id="rId38" Type="http://schemas.openxmlformats.org/officeDocument/2006/relationships/slideLayout" Target="../slideLayouts/slideLayout222.xml"/><Relationship Id="rId46" Type="http://schemas.openxmlformats.org/officeDocument/2006/relationships/slideLayout" Target="../slideLayouts/slideLayout23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5.xml"/><Relationship Id="rId18" Type="http://schemas.openxmlformats.org/officeDocument/2006/relationships/slideLayout" Target="../slideLayouts/slideLayout260.xml"/><Relationship Id="rId26" Type="http://schemas.openxmlformats.org/officeDocument/2006/relationships/slideLayout" Target="../slideLayouts/slideLayout268.xml"/><Relationship Id="rId39" Type="http://schemas.openxmlformats.org/officeDocument/2006/relationships/slideLayout" Target="../slideLayouts/slideLayout281.xml"/><Relationship Id="rId21" Type="http://schemas.openxmlformats.org/officeDocument/2006/relationships/slideLayout" Target="../slideLayouts/slideLayout263.xml"/><Relationship Id="rId34" Type="http://schemas.openxmlformats.org/officeDocument/2006/relationships/slideLayout" Target="../slideLayouts/slideLayout276.xml"/><Relationship Id="rId42" Type="http://schemas.openxmlformats.org/officeDocument/2006/relationships/slideLayout" Target="../slideLayouts/slideLayout284.xml"/><Relationship Id="rId47" Type="http://schemas.openxmlformats.org/officeDocument/2006/relationships/slideLayout" Target="../slideLayouts/slideLayout289.xml"/><Relationship Id="rId50" Type="http://schemas.openxmlformats.org/officeDocument/2006/relationships/slideLayout" Target="../slideLayouts/slideLayout292.xml"/><Relationship Id="rId55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6" Type="http://schemas.openxmlformats.org/officeDocument/2006/relationships/slideLayout" Target="../slideLayouts/slideLayout258.xml"/><Relationship Id="rId20" Type="http://schemas.openxmlformats.org/officeDocument/2006/relationships/slideLayout" Target="../slideLayouts/slideLayout262.xml"/><Relationship Id="rId29" Type="http://schemas.openxmlformats.org/officeDocument/2006/relationships/slideLayout" Target="../slideLayouts/slideLayout271.xml"/><Relationship Id="rId41" Type="http://schemas.openxmlformats.org/officeDocument/2006/relationships/slideLayout" Target="../slideLayouts/slideLayout283.xml"/><Relationship Id="rId54" Type="http://schemas.openxmlformats.org/officeDocument/2006/relationships/slideLayout" Target="../slideLayouts/slideLayout29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24" Type="http://schemas.openxmlformats.org/officeDocument/2006/relationships/slideLayout" Target="../slideLayouts/slideLayout266.xml"/><Relationship Id="rId32" Type="http://schemas.openxmlformats.org/officeDocument/2006/relationships/slideLayout" Target="../slideLayouts/slideLayout274.xml"/><Relationship Id="rId37" Type="http://schemas.openxmlformats.org/officeDocument/2006/relationships/slideLayout" Target="../slideLayouts/slideLayout279.xml"/><Relationship Id="rId40" Type="http://schemas.openxmlformats.org/officeDocument/2006/relationships/slideLayout" Target="../slideLayouts/slideLayout282.xml"/><Relationship Id="rId45" Type="http://schemas.openxmlformats.org/officeDocument/2006/relationships/slideLayout" Target="../slideLayouts/slideLayout287.xml"/><Relationship Id="rId53" Type="http://schemas.openxmlformats.org/officeDocument/2006/relationships/slideLayout" Target="../slideLayouts/slideLayout295.xml"/><Relationship Id="rId58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47.xml"/><Relationship Id="rId15" Type="http://schemas.openxmlformats.org/officeDocument/2006/relationships/slideLayout" Target="../slideLayouts/slideLayout257.xml"/><Relationship Id="rId23" Type="http://schemas.openxmlformats.org/officeDocument/2006/relationships/slideLayout" Target="../slideLayouts/slideLayout265.xml"/><Relationship Id="rId28" Type="http://schemas.openxmlformats.org/officeDocument/2006/relationships/slideLayout" Target="../slideLayouts/slideLayout270.xml"/><Relationship Id="rId36" Type="http://schemas.openxmlformats.org/officeDocument/2006/relationships/slideLayout" Target="../slideLayouts/slideLayout278.xml"/><Relationship Id="rId49" Type="http://schemas.openxmlformats.org/officeDocument/2006/relationships/slideLayout" Target="../slideLayouts/slideLayout291.xml"/><Relationship Id="rId57" Type="http://schemas.openxmlformats.org/officeDocument/2006/relationships/slideLayout" Target="../slideLayouts/slideLayout29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2.xml"/><Relationship Id="rId19" Type="http://schemas.openxmlformats.org/officeDocument/2006/relationships/slideLayout" Target="../slideLayouts/slideLayout261.xml"/><Relationship Id="rId31" Type="http://schemas.openxmlformats.org/officeDocument/2006/relationships/slideLayout" Target="../slideLayouts/slideLayout273.xml"/><Relationship Id="rId44" Type="http://schemas.openxmlformats.org/officeDocument/2006/relationships/slideLayout" Target="../slideLayouts/slideLayout286.xml"/><Relationship Id="rId52" Type="http://schemas.openxmlformats.org/officeDocument/2006/relationships/slideLayout" Target="../slideLayouts/slideLayout29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256.xml"/><Relationship Id="rId22" Type="http://schemas.openxmlformats.org/officeDocument/2006/relationships/slideLayout" Target="../slideLayouts/slideLayout264.xml"/><Relationship Id="rId27" Type="http://schemas.openxmlformats.org/officeDocument/2006/relationships/slideLayout" Target="../slideLayouts/slideLayout269.xml"/><Relationship Id="rId30" Type="http://schemas.openxmlformats.org/officeDocument/2006/relationships/slideLayout" Target="../slideLayouts/slideLayout272.xml"/><Relationship Id="rId35" Type="http://schemas.openxmlformats.org/officeDocument/2006/relationships/slideLayout" Target="../slideLayouts/slideLayout277.xml"/><Relationship Id="rId43" Type="http://schemas.openxmlformats.org/officeDocument/2006/relationships/slideLayout" Target="../slideLayouts/slideLayout285.xml"/><Relationship Id="rId48" Type="http://schemas.openxmlformats.org/officeDocument/2006/relationships/slideLayout" Target="../slideLayouts/slideLayout290.xml"/><Relationship Id="rId56" Type="http://schemas.openxmlformats.org/officeDocument/2006/relationships/slideLayout" Target="../slideLayouts/slideLayout298.xml"/><Relationship Id="rId8" Type="http://schemas.openxmlformats.org/officeDocument/2006/relationships/slideLayout" Target="../slideLayouts/slideLayout250.xml"/><Relationship Id="rId51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4.xml"/><Relationship Id="rId17" Type="http://schemas.openxmlformats.org/officeDocument/2006/relationships/slideLayout" Target="../slideLayouts/slideLayout259.xml"/><Relationship Id="rId25" Type="http://schemas.openxmlformats.org/officeDocument/2006/relationships/slideLayout" Target="../slideLayouts/slideLayout267.xml"/><Relationship Id="rId33" Type="http://schemas.openxmlformats.org/officeDocument/2006/relationships/slideLayout" Target="../slideLayouts/slideLayout275.xml"/><Relationship Id="rId38" Type="http://schemas.openxmlformats.org/officeDocument/2006/relationships/slideLayout" Target="../slideLayouts/slideLayout280.xml"/><Relationship Id="rId46" Type="http://schemas.openxmlformats.org/officeDocument/2006/relationships/slideLayout" Target="../slideLayouts/slideLayout28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3.xml"/><Relationship Id="rId18" Type="http://schemas.openxmlformats.org/officeDocument/2006/relationships/slideLayout" Target="../slideLayouts/slideLayout318.xml"/><Relationship Id="rId26" Type="http://schemas.openxmlformats.org/officeDocument/2006/relationships/slideLayout" Target="../slideLayouts/slideLayout326.xml"/><Relationship Id="rId39" Type="http://schemas.openxmlformats.org/officeDocument/2006/relationships/slideLayout" Target="../slideLayouts/slideLayout339.xml"/><Relationship Id="rId21" Type="http://schemas.openxmlformats.org/officeDocument/2006/relationships/slideLayout" Target="../slideLayouts/slideLayout321.xml"/><Relationship Id="rId34" Type="http://schemas.openxmlformats.org/officeDocument/2006/relationships/slideLayout" Target="../slideLayouts/slideLayout334.xml"/><Relationship Id="rId42" Type="http://schemas.openxmlformats.org/officeDocument/2006/relationships/slideLayout" Target="../slideLayouts/slideLayout342.xml"/><Relationship Id="rId47" Type="http://schemas.openxmlformats.org/officeDocument/2006/relationships/slideLayout" Target="../slideLayouts/slideLayout347.xml"/><Relationship Id="rId50" Type="http://schemas.openxmlformats.org/officeDocument/2006/relationships/slideLayout" Target="../slideLayouts/slideLayout350.xml"/><Relationship Id="rId55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302.xml"/><Relationship Id="rId16" Type="http://schemas.openxmlformats.org/officeDocument/2006/relationships/slideLayout" Target="../slideLayouts/slideLayout316.xml"/><Relationship Id="rId20" Type="http://schemas.openxmlformats.org/officeDocument/2006/relationships/slideLayout" Target="../slideLayouts/slideLayout320.xml"/><Relationship Id="rId29" Type="http://schemas.openxmlformats.org/officeDocument/2006/relationships/slideLayout" Target="../slideLayouts/slideLayout329.xml"/><Relationship Id="rId41" Type="http://schemas.openxmlformats.org/officeDocument/2006/relationships/slideLayout" Target="../slideLayouts/slideLayout341.xml"/><Relationship Id="rId54" Type="http://schemas.openxmlformats.org/officeDocument/2006/relationships/slideLayout" Target="../slideLayouts/slideLayout3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24" Type="http://schemas.openxmlformats.org/officeDocument/2006/relationships/slideLayout" Target="../slideLayouts/slideLayout324.xml"/><Relationship Id="rId32" Type="http://schemas.openxmlformats.org/officeDocument/2006/relationships/slideLayout" Target="../slideLayouts/slideLayout332.xml"/><Relationship Id="rId37" Type="http://schemas.openxmlformats.org/officeDocument/2006/relationships/slideLayout" Target="../slideLayouts/slideLayout337.xml"/><Relationship Id="rId40" Type="http://schemas.openxmlformats.org/officeDocument/2006/relationships/slideLayout" Target="../slideLayouts/slideLayout340.xml"/><Relationship Id="rId45" Type="http://schemas.openxmlformats.org/officeDocument/2006/relationships/slideLayout" Target="../slideLayouts/slideLayout345.xml"/><Relationship Id="rId53" Type="http://schemas.openxmlformats.org/officeDocument/2006/relationships/slideLayout" Target="../slideLayouts/slideLayout353.xml"/><Relationship Id="rId58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05.xml"/><Relationship Id="rId15" Type="http://schemas.openxmlformats.org/officeDocument/2006/relationships/slideLayout" Target="../slideLayouts/slideLayout315.xml"/><Relationship Id="rId23" Type="http://schemas.openxmlformats.org/officeDocument/2006/relationships/slideLayout" Target="../slideLayouts/slideLayout323.xml"/><Relationship Id="rId28" Type="http://schemas.openxmlformats.org/officeDocument/2006/relationships/slideLayout" Target="../slideLayouts/slideLayout328.xml"/><Relationship Id="rId36" Type="http://schemas.openxmlformats.org/officeDocument/2006/relationships/slideLayout" Target="../slideLayouts/slideLayout336.xml"/><Relationship Id="rId49" Type="http://schemas.openxmlformats.org/officeDocument/2006/relationships/slideLayout" Target="../slideLayouts/slideLayout349.xml"/><Relationship Id="rId57" Type="http://schemas.openxmlformats.org/officeDocument/2006/relationships/slideLayout" Target="../slideLayouts/slideLayout3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10.xml"/><Relationship Id="rId19" Type="http://schemas.openxmlformats.org/officeDocument/2006/relationships/slideLayout" Target="../slideLayouts/slideLayout319.xml"/><Relationship Id="rId31" Type="http://schemas.openxmlformats.org/officeDocument/2006/relationships/slideLayout" Target="../slideLayouts/slideLayout331.xml"/><Relationship Id="rId44" Type="http://schemas.openxmlformats.org/officeDocument/2006/relationships/slideLayout" Target="../slideLayouts/slideLayout344.xml"/><Relationship Id="rId52" Type="http://schemas.openxmlformats.org/officeDocument/2006/relationships/slideLayout" Target="../slideLayouts/slideLayout3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4.xml"/><Relationship Id="rId22" Type="http://schemas.openxmlformats.org/officeDocument/2006/relationships/slideLayout" Target="../slideLayouts/slideLayout322.xml"/><Relationship Id="rId27" Type="http://schemas.openxmlformats.org/officeDocument/2006/relationships/slideLayout" Target="../slideLayouts/slideLayout327.xml"/><Relationship Id="rId30" Type="http://schemas.openxmlformats.org/officeDocument/2006/relationships/slideLayout" Target="../slideLayouts/slideLayout330.xml"/><Relationship Id="rId35" Type="http://schemas.openxmlformats.org/officeDocument/2006/relationships/slideLayout" Target="../slideLayouts/slideLayout335.xml"/><Relationship Id="rId43" Type="http://schemas.openxmlformats.org/officeDocument/2006/relationships/slideLayout" Target="../slideLayouts/slideLayout343.xml"/><Relationship Id="rId48" Type="http://schemas.openxmlformats.org/officeDocument/2006/relationships/slideLayout" Target="../slideLayouts/slideLayout348.xml"/><Relationship Id="rId56" Type="http://schemas.openxmlformats.org/officeDocument/2006/relationships/slideLayout" Target="../slideLayouts/slideLayout356.xml"/><Relationship Id="rId8" Type="http://schemas.openxmlformats.org/officeDocument/2006/relationships/slideLayout" Target="../slideLayouts/slideLayout308.xml"/><Relationship Id="rId51" Type="http://schemas.openxmlformats.org/officeDocument/2006/relationships/slideLayout" Target="../slideLayouts/slideLayout351.xml"/><Relationship Id="rId3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12.xml"/><Relationship Id="rId17" Type="http://schemas.openxmlformats.org/officeDocument/2006/relationships/slideLayout" Target="../slideLayouts/slideLayout317.xml"/><Relationship Id="rId25" Type="http://schemas.openxmlformats.org/officeDocument/2006/relationships/slideLayout" Target="../slideLayouts/slideLayout325.xml"/><Relationship Id="rId33" Type="http://schemas.openxmlformats.org/officeDocument/2006/relationships/slideLayout" Target="../slideLayouts/slideLayout333.xml"/><Relationship Id="rId38" Type="http://schemas.openxmlformats.org/officeDocument/2006/relationships/slideLayout" Target="../slideLayouts/slideLayout338.xml"/><Relationship Id="rId46" Type="http://schemas.openxmlformats.org/officeDocument/2006/relationships/slideLayout" Target="../slideLayouts/slideLayout34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1.xml"/><Relationship Id="rId18" Type="http://schemas.openxmlformats.org/officeDocument/2006/relationships/slideLayout" Target="../slideLayouts/slideLayout376.xml"/><Relationship Id="rId26" Type="http://schemas.openxmlformats.org/officeDocument/2006/relationships/slideLayout" Target="../slideLayouts/slideLayout384.xml"/><Relationship Id="rId39" Type="http://schemas.openxmlformats.org/officeDocument/2006/relationships/slideLayout" Target="../slideLayouts/slideLayout397.xml"/><Relationship Id="rId2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392.xml"/><Relationship Id="rId42" Type="http://schemas.openxmlformats.org/officeDocument/2006/relationships/slideLayout" Target="../slideLayouts/slideLayout400.xml"/><Relationship Id="rId47" Type="http://schemas.openxmlformats.org/officeDocument/2006/relationships/slideLayout" Target="../slideLayouts/slideLayout405.xml"/><Relationship Id="rId50" Type="http://schemas.openxmlformats.org/officeDocument/2006/relationships/slideLayout" Target="../slideLayouts/slideLayout408.xml"/><Relationship Id="rId55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0.xml"/><Relationship Id="rId16" Type="http://schemas.openxmlformats.org/officeDocument/2006/relationships/slideLayout" Target="../slideLayouts/slideLayout374.xml"/><Relationship Id="rId20" Type="http://schemas.openxmlformats.org/officeDocument/2006/relationships/slideLayout" Target="../slideLayouts/slideLayout378.xml"/><Relationship Id="rId29" Type="http://schemas.openxmlformats.org/officeDocument/2006/relationships/slideLayout" Target="../slideLayouts/slideLayout387.xml"/><Relationship Id="rId41" Type="http://schemas.openxmlformats.org/officeDocument/2006/relationships/slideLayout" Target="../slideLayouts/slideLayout399.xml"/><Relationship Id="rId54" Type="http://schemas.openxmlformats.org/officeDocument/2006/relationships/slideLayout" Target="../slideLayouts/slideLayout4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24" Type="http://schemas.openxmlformats.org/officeDocument/2006/relationships/slideLayout" Target="../slideLayouts/slideLayout382.xml"/><Relationship Id="rId32" Type="http://schemas.openxmlformats.org/officeDocument/2006/relationships/slideLayout" Target="../slideLayouts/slideLayout390.xml"/><Relationship Id="rId37" Type="http://schemas.openxmlformats.org/officeDocument/2006/relationships/slideLayout" Target="../slideLayouts/slideLayout395.xml"/><Relationship Id="rId40" Type="http://schemas.openxmlformats.org/officeDocument/2006/relationships/slideLayout" Target="../slideLayouts/slideLayout398.xml"/><Relationship Id="rId45" Type="http://schemas.openxmlformats.org/officeDocument/2006/relationships/slideLayout" Target="../slideLayouts/slideLayout403.xml"/><Relationship Id="rId53" Type="http://schemas.openxmlformats.org/officeDocument/2006/relationships/slideLayout" Target="../slideLayouts/slideLayout411.xml"/><Relationship Id="rId58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363.xml"/><Relationship Id="rId15" Type="http://schemas.openxmlformats.org/officeDocument/2006/relationships/slideLayout" Target="../slideLayouts/slideLayout373.xml"/><Relationship Id="rId23" Type="http://schemas.openxmlformats.org/officeDocument/2006/relationships/slideLayout" Target="../slideLayouts/slideLayout381.xml"/><Relationship Id="rId28" Type="http://schemas.openxmlformats.org/officeDocument/2006/relationships/slideLayout" Target="../slideLayouts/slideLayout386.xml"/><Relationship Id="rId36" Type="http://schemas.openxmlformats.org/officeDocument/2006/relationships/slideLayout" Target="../slideLayouts/slideLayout394.xml"/><Relationship Id="rId49" Type="http://schemas.openxmlformats.org/officeDocument/2006/relationships/slideLayout" Target="../slideLayouts/slideLayout407.xml"/><Relationship Id="rId57" Type="http://schemas.openxmlformats.org/officeDocument/2006/relationships/slideLayout" Target="../slideLayouts/slideLayout4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8.xml"/><Relationship Id="rId19" Type="http://schemas.openxmlformats.org/officeDocument/2006/relationships/slideLayout" Target="../slideLayouts/slideLayout377.xml"/><Relationship Id="rId31" Type="http://schemas.openxmlformats.org/officeDocument/2006/relationships/slideLayout" Target="../slideLayouts/slideLayout389.xml"/><Relationship Id="rId44" Type="http://schemas.openxmlformats.org/officeDocument/2006/relationships/slideLayout" Target="../slideLayouts/slideLayout402.xml"/><Relationship Id="rId52" Type="http://schemas.openxmlformats.org/officeDocument/2006/relationships/slideLayout" Target="../slideLayouts/slideLayout4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Relationship Id="rId14" Type="http://schemas.openxmlformats.org/officeDocument/2006/relationships/slideLayout" Target="../slideLayouts/slideLayout372.xml"/><Relationship Id="rId22" Type="http://schemas.openxmlformats.org/officeDocument/2006/relationships/slideLayout" Target="../slideLayouts/slideLayout380.xml"/><Relationship Id="rId27" Type="http://schemas.openxmlformats.org/officeDocument/2006/relationships/slideLayout" Target="../slideLayouts/slideLayout385.xml"/><Relationship Id="rId30" Type="http://schemas.openxmlformats.org/officeDocument/2006/relationships/slideLayout" Target="../slideLayouts/slideLayout388.xml"/><Relationship Id="rId35" Type="http://schemas.openxmlformats.org/officeDocument/2006/relationships/slideLayout" Target="../slideLayouts/slideLayout393.xml"/><Relationship Id="rId43" Type="http://schemas.openxmlformats.org/officeDocument/2006/relationships/slideLayout" Target="../slideLayouts/slideLayout401.xml"/><Relationship Id="rId48" Type="http://schemas.openxmlformats.org/officeDocument/2006/relationships/slideLayout" Target="../slideLayouts/slideLayout406.xml"/><Relationship Id="rId56" Type="http://schemas.openxmlformats.org/officeDocument/2006/relationships/slideLayout" Target="../slideLayouts/slideLayout414.xml"/><Relationship Id="rId8" Type="http://schemas.openxmlformats.org/officeDocument/2006/relationships/slideLayout" Target="../slideLayouts/slideLayout366.xml"/><Relationship Id="rId51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361.xml"/><Relationship Id="rId12" Type="http://schemas.openxmlformats.org/officeDocument/2006/relationships/slideLayout" Target="../slideLayouts/slideLayout370.xml"/><Relationship Id="rId17" Type="http://schemas.openxmlformats.org/officeDocument/2006/relationships/slideLayout" Target="../slideLayouts/slideLayout375.xml"/><Relationship Id="rId25" Type="http://schemas.openxmlformats.org/officeDocument/2006/relationships/slideLayout" Target="../slideLayouts/slideLayout383.xml"/><Relationship Id="rId33" Type="http://schemas.openxmlformats.org/officeDocument/2006/relationships/slideLayout" Target="../slideLayouts/slideLayout391.xml"/><Relationship Id="rId38" Type="http://schemas.openxmlformats.org/officeDocument/2006/relationships/slideLayout" Target="../slideLayouts/slideLayout396.xml"/><Relationship Id="rId46" Type="http://schemas.openxmlformats.org/officeDocument/2006/relationships/slideLayout" Target="../slideLayouts/slideLayout40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9.xml"/><Relationship Id="rId18" Type="http://schemas.openxmlformats.org/officeDocument/2006/relationships/slideLayout" Target="../slideLayouts/slideLayout434.xml"/><Relationship Id="rId26" Type="http://schemas.openxmlformats.org/officeDocument/2006/relationships/slideLayout" Target="../slideLayouts/slideLayout442.xml"/><Relationship Id="rId39" Type="http://schemas.openxmlformats.org/officeDocument/2006/relationships/slideLayout" Target="../slideLayouts/slideLayout455.xml"/><Relationship Id="rId21" Type="http://schemas.openxmlformats.org/officeDocument/2006/relationships/slideLayout" Target="../slideLayouts/slideLayout437.xml"/><Relationship Id="rId34" Type="http://schemas.openxmlformats.org/officeDocument/2006/relationships/slideLayout" Target="../slideLayouts/slideLayout450.xml"/><Relationship Id="rId42" Type="http://schemas.openxmlformats.org/officeDocument/2006/relationships/slideLayout" Target="../slideLayouts/slideLayout458.xml"/><Relationship Id="rId47" Type="http://schemas.openxmlformats.org/officeDocument/2006/relationships/slideLayout" Target="../slideLayouts/slideLayout463.xml"/><Relationship Id="rId50" Type="http://schemas.openxmlformats.org/officeDocument/2006/relationships/slideLayout" Target="../slideLayouts/slideLayout466.xml"/><Relationship Id="rId55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23.xml"/><Relationship Id="rId2" Type="http://schemas.openxmlformats.org/officeDocument/2006/relationships/slideLayout" Target="../slideLayouts/slideLayout418.xml"/><Relationship Id="rId16" Type="http://schemas.openxmlformats.org/officeDocument/2006/relationships/slideLayout" Target="../slideLayouts/slideLayout432.xml"/><Relationship Id="rId20" Type="http://schemas.openxmlformats.org/officeDocument/2006/relationships/slideLayout" Target="../slideLayouts/slideLayout436.xml"/><Relationship Id="rId29" Type="http://schemas.openxmlformats.org/officeDocument/2006/relationships/slideLayout" Target="../slideLayouts/slideLayout445.xml"/><Relationship Id="rId41" Type="http://schemas.openxmlformats.org/officeDocument/2006/relationships/slideLayout" Target="../slideLayouts/slideLayout457.xml"/><Relationship Id="rId54" Type="http://schemas.openxmlformats.org/officeDocument/2006/relationships/slideLayout" Target="../slideLayouts/slideLayout4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24" Type="http://schemas.openxmlformats.org/officeDocument/2006/relationships/slideLayout" Target="../slideLayouts/slideLayout440.xml"/><Relationship Id="rId32" Type="http://schemas.openxmlformats.org/officeDocument/2006/relationships/slideLayout" Target="../slideLayouts/slideLayout448.xml"/><Relationship Id="rId37" Type="http://schemas.openxmlformats.org/officeDocument/2006/relationships/slideLayout" Target="../slideLayouts/slideLayout453.xml"/><Relationship Id="rId40" Type="http://schemas.openxmlformats.org/officeDocument/2006/relationships/slideLayout" Target="../slideLayouts/slideLayout456.xml"/><Relationship Id="rId45" Type="http://schemas.openxmlformats.org/officeDocument/2006/relationships/slideLayout" Target="../slideLayouts/slideLayout461.xml"/><Relationship Id="rId53" Type="http://schemas.openxmlformats.org/officeDocument/2006/relationships/slideLayout" Target="../slideLayouts/slideLayout469.xml"/><Relationship Id="rId58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21.xml"/><Relationship Id="rId15" Type="http://schemas.openxmlformats.org/officeDocument/2006/relationships/slideLayout" Target="../slideLayouts/slideLayout431.xml"/><Relationship Id="rId23" Type="http://schemas.openxmlformats.org/officeDocument/2006/relationships/slideLayout" Target="../slideLayouts/slideLayout439.xml"/><Relationship Id="rId28" Type="http://schemas.openxmlformats.org/officeDocument/2006/relationships/slideLayout" Target="../slideLayouts/slideLayout444.xml"/><Relationship Id="rId36" Type="http://schemas.openxmlformats.org/officeDocument/2006/relationships/slideLayout" Target="../slideLayouts/slideLayout452.xml"/><Relationship Id="rId49" Type="http://schemas.openxmlformats.org/officeDocument/2006/relationships/slideLayout" Target="../slideLayouts/slideLayout465.xml"/><Relationship Id="rId57" Type="http://schemas.openxmlformats.org/officeDocument/2006/relationships/slideLayout" Target="../slideLayouts/slideLayout4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6.xml"/><Relationship Id="rId19" Type="http://schemas.openxmlformats.org/officeDocument/2006/relationships/slideLayout" Target="../slideLayouts/slideLayout435.xml"/><Relationship Id="rId31" Type="http://schemas.openxmlformats.org/officeDocument/2006/relationships/slideLayout" Target="../slideLayouts/slideLayout447.xml"/><Relationship Id="rId44" Type="http://schemas.openxmlformats.org/officeDocument/2006/relationships/slideLayout" Target="../slideLayouts/slideLayout460.xml"/><Relationship Id="rId52" Type="http://schemas.openxmlformats.org/officeDocument/2006/relationships/slideLayout" Target="../slideLayouts/slideLayout4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Relationship Id="rId14" Type="http://schemas.openxmlformats.org/officeDocument/2006/relationships/slideLayout" Target="../slideLayouts/slideLayout430.xml"/><Relationship Id="rId22" Type="http://schemas.openxmlformats.org/officeDocument/2006/relationships/slideLayout" Target="../slideLayouts/slideLayout438.xml"/><Relationship Id="rId27" Type="http://schemas.openxmlformats.org/officeDocument/2006/relationships/slideLayout" Target="../slideLayouts/slideLayout443.xml"/><Relationship Id="rId30" Type="http://schemas.openxmlformats.org/officeDocument/2006/relationships/slideLayout" Target="../slideLayouts/slideLayout446.xml"/><Relationship Id="rId35" Type="http://schemas.openxmlformats.org/officeDocument/2006/relationships/slideLayout" Target="../slideLayouts/slideLayout451.xml"/><Relationship Id="rId43" Type="http://schemas.openxmlformats.org/officeDocument/2006/relationships/slideLayout" Target="../slideLayouts/slideLayout459.xml"/><Relationship Id="rId48" Type="http://schemas.openxmlformats.org/officeDocument/2006/relationships/slideLayout" Target="../slideLayouts/slideLayout464.xml"/><Relationship Id="rId56" Type="http://schemas.openxmlformats.org/officeDocument/2006/relationships/slideLayout" Target="../slideLayouts/slideLayout472.xml"/><Relationship Id="rId8" Type="http://schemas.openxmlformats.org/officeDocument/2006/relationships/slideLayout" Target="../slideLayouts/slideLayout424.xml"/><Relationship Id="rId51" Type="http://schemas.openxmlformats.org/officeDocument/2006/relationships/slideLayout" Target="../slideLayouts/slideLayout467.xml"/><Relationship Id="rId3" Type="http://schemas.openxmlformats.org/officeDocument/2006/relationships/slideLayout" Target="../slideLayouts/slideLayout419.xml"/><Relationship Id="rId12" Type="http://schemas.openxmlformats.org/officeDocument/2006/relationships/slideLayout" Target="../slideLayouts/slideLayout428.xml"/><Relationship Id="rId17" Type="http://schemas.openxmlformats.org/officeDocument/2006/relationships/slideLayout" Target="../slideLayouts/slideLayout433.xml"/><Relationship Id="rId25" Type="http://schemas.openxmlformats.org/officeDocument/2006/relationships/slideLayout" Target="../slideLayouts/slideLayout441.xml"/><Relationship Id="rId33" Type="http://schemas.openxmlformats.org/officeDocument/2006/relationships/slideLayout" Target="../slideLayouts/slideLayout449.xml"/><Relationship Id="rId38" Type="http://schemas.openxmlformats.org/officeDocument/2006/relationships/slideLayout" Target="../slideLayouts/slideLayout454.xml"/><Relationship Id="rId46" Type="http://schemas.openxmlformats.org/officeDocument/2006/relationships/slideLayout" Target="../slideLayouts/slideLayout46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7.xml"/><Relationship Id="rId18" Type="http://schemas.openxmlformats.org/officeDocument/2006/relationships/slideLayout" Target="../slideLayouts/slideLayout492.xml"/><Relationship Id="rId26" Type="http://schemas.openxmlformats.org/officeDocument/2006/relationships/slideLayout" Target="../slideLayouts/slideLayout500.xml"/><Relationship Id="rId39" Type="http://schemas.openxmlformats.org/officeDocument/2006/relationships/slideLayout" Target="../slideLayouts/slideLayout513.xml"/><Relationship Id="rId21" Type="http://schemas.openxmlformats.org/officeDocument/2006/relationships/slideLayout" Target="../slideLayouts/slideLayout495.xml"/><Relationship Id="rId34" Type="http://schemas.openxmlformats.org/officeDocument/2006/relationships/slideLayout" Target="../slideLayouts/slideLayout508.xml"/><Relationship Id="rId42" Type="http://schemas.openxmlformats.org/officeDocument/2006/relationships/slideLayout" Target="../slideLayouts/slideLayout516.xml"/><Relationship Id="rId47" Type="http://schemas.openxmlformats.org/officeDocument/2006/relationships/slideLayout" Target="../slideLayouts/slideLayout521.xml"/><Relationship Id="rId50" Type="http://schemas.openxmlformats.org/officeDocument/2006/relationships/slideLayout" Target="../slideLayouts/slideLayout524.xml"/><Relationship Id="rId55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481.xml"/><Relationship Id="rId2" Type="http://schemas.openxmlformats.org/officeDocument/2006/relationships/slideLayout" Target="../slideLayouts/slideLayout476.xml"/><Relationship Id="rId16" Type="http://schemas.openxmlformats.org/officeDocument/2006/relationships/slideLayout" Target="../slideLayouts/slideLayout490.xml"/><Relationship Id="rId20" Type="http://schemas.openxmlformats.org/officeDocument/2006/relationships/slideLayout" Target="../slideLayouts/slideLayout494.xml"/><Relationship Id="rId29" Type="http://schemas.openxmlformats.org/officeDocument/2006/relationships/slideLayout" Target="../slideLayouts/slideLayout503.xml"/><Relationship Id="rId41" Type="http://schemas.openxmlformats.org/officeDocument/2006/relationships/slideLayout" Target="../slideLayouts/slideLayout515.xml"/><Relationship Id="rId54" Type="http://schemas.openxmlformats.org/officeDocument/2006/relationships/slideLayout" Target="../slideLayouts/slideLayout5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80.xml"/><Relationship Id="rId11" Type="http://schemas.openxmlformats.org/officeDocument/2006/relationships/slideLayout" Target="../slideLayouts/slideLayout485.xml"/><Relationship Id="rId24" Type="http://schemas.openxmlformats.org/officeDocument/2006/relationships/slideLayout" Target="../slideLayouts/slideLayout498.xml"/><Relationship Id="rId32" Type="http://schemas.openxmlformats.org/officeDocument/2006/relationships/slideLayout" Target="../slideLayouts/slideLayout506.xml"/><Relationship Id="rId37" Type="http://schemas.openxmlformats.org/officeDocument/2006/relationships/slideLayout" Target="../slideLayouts/slideLayout511.xml"/><Relationship Id="rId40" Type="http://schemas.openxmlformats.org/officeDocument/2006/relationships/slideLayout" Target="../slideLayouts/slideLayout514.xml"/><Relationship Id="rId45" Type="http://schemas.openxmlformats.org/officeDocument/2006/relationships/slideLayout" Target="../slideLayouts/slideLayout519.xml"/><Relationship Id="rId53" Type="http://schemas.openxmlformats.org/officeDocument/2006/relationships/slideLayout" Target="../slideLayouts/slideLayout527.xml"/><Relationship Id="rId58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479.xml"/><Relationship Id="rId15" Type="http://schemas.openxmlformats.org/officeDocument/2006/relationships/slideLayout" Target="../slideLayouts/slideLayout489.xml"/><Relationship Id="rId23" Type="http://schemas.openxmlformats.org/officeDocument/2006/relationships/slideLayout" Target="../slideLayouts/slideLayout497.xml"/><Relationship Id="rId28" Type="http://schemas.openxmlformats.org/officeDocument/2006/relationships/slideLayout" Target="../slideLayouts/slideLayout502.xml"/><Relationship Id="rId36" Type="http://schemas.openxmlformats.org/officeDocument/2006/relationships/slideLayout" Target="../slideLayouts/slideLayout510.xml"/><Relationship Id="rId49" Type="http://schemas.openxmlformats.org/officeDocument/2006/relationships/slideLayout" Target="../slideLayouts/slideLayout523.xml"/><Relationship Id="rId57" Type="http://schemas.openxmlformats.org/officeDocument/2006/relationships/slideLayout" Target="../slideLayouts/slideLayout5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4.xml"/><Relationship Id="rId19" Type="http://schemas.openxmlformats.org/officeDocument/2006/relationships/slideLayout" Target="../slideLayouts/slideLayout493.xml"/><Relationship Id="rId31" Type="http://schemas.openxmlformats.org/officeDocument/2006/relationships/slideLayout" Target="../slideLayouts/slideLayout505.xml"/><Relationship Id="rId44" Type="http://schemas.openxmlformats.org/officeDocument/2006/relationships/slideLayout" Target="../slideLayouts/slideLayout518.xml"/><Relationship Id="rId52" Type="http://schemas.openxmlformats.org/officeDocument/2006/relationships/slideLayout" Target="../slideLayouts/slideLayout5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83.xml"/><Relationship Id="rId14" Type="http://schemas.openxmlformats.org/officeDocument/2006/relationships/slideLayout" Target="../slideLayouts/slideLayout488.xml"/><Relationship Id="rId22" Type="http://schemas.openxmlformats.org/officeDocument/2006/relationships/slideLayout" Target="../slideLayouts/slideLayout496.xml"/><Relationship Id="rId27" Type="http://schemas.openxmlformats.org/officeDocument/2006/relationships/slideLayout" Target="../slideLayouts/slideLayout501.xml"/><Relationship Id="rId30" Type="http://schemas.openxmlformats.org/officeDocument/2006/relationships/slideLayout" Target="../slideLayouts/slideLayout504.xml"/><Relationship Id="rId35" Type="http://schemas.openxmlformats.org/officeDocument/2006/relationships/slideLayout" Target="../slideLayouts/slideLayout509.xml"/><Relationship Id="rId43" Type="http://schemas.openxmlformats.org/officeDocument/2006/relationships/slideLayout" Target="../slideLayouts/slideLayout517.xml"/><Relationship Id="rId48" Type="http://schemas.openxmlformats.org/officeDocument/2006/relationships/slideLayout" Target="../slideLayouts/slideLayout522.xml"/><Relationship Id="rId56" Type="http://schemas.openxmlformats.org/officeDocument/2006/relationships/slideLayout" Target="../slideLayouts/slideLayout530.xml"/><Relationship Id="rId8" Type="http://schemas.openxmlformats.org/officeDocument/2006/relationships/slideLayout" Target="../slideLayouts/slideLayout482.xml"/><Relationship Id="rId51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477.xml"/><Relationship Id="rId12" Type="http://schemas.openxmlformats.org/officeDocument/2006/relationships/slideLayout" Target="../slideLayouts/slideLayout486.xml"/><Relationship Id="rId17" Type="http://schemas.openxmlformats.org/officeDocument/2006/relationships/slideLayout" Target="../slideLayouts/slideLayout491.xml"/><Relationship Id="rId25" Type="http://schemas.openxmlformats.org/officeDocument/2006/relationships/slideLayout" Target="../slideLayouts/slideLayout499.xml"/><Relationship Id="rId33" Type="http://schemas.openxmlformats.org/officeDocument/2006/relationships/slideLayout" Target="../slideLayouts/slideLayout507.xml"/><Relationship Id="rId38" Type="http://schemas.openxmlformats.org/officeDocument/2006/relationships/slideLayout" Target="../slideLayouts/slideLayout512.xml"/><Relationship Id="rId46" Type="http://schemas.openxmlformats.org/officeDocument/2006/relationships/slideLayout" Target="../slideLayouts/slideLayout52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1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2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3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370" r:id="rId58"/>
    <p:sldLayoutId id="2147484371" r:id="rId59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7948"/>
            <a:ext cx="5751631" cy="9439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219796"/>
            <a:ext cx="3009459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39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15429" y="1362848"/>
            <a:ext cx="4242619" cy="1209284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Bef>
                <a:spcPts val="11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XATOLIKNI </a:t>
            </a:r>
          </a:p>
          <a:p>
            <a:pPr marL="18387" algn="ctr">
              <a:spcBef>
                <a:spcPts val="11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BAHOLASH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2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8387" algn="ctr">
              <a:spcBef>
                <a:spcPts val="110"/>
              </a:spcBef>
            </a:pPr>
            <a:endParaRPr lang="en-US" sz="28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5429" y="1249366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15429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=""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99904" y="357446"/>
            <a:ext cx="1028373" cy="644384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20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b="1" dirty="0" smtClean="0">
              <a:latin typeface="Arial"/>
              <a:cs typeface="Arial"/>
            </a:endParaRPr>
          </a:p>
          <a:p>
            <a:pPr>
              <a:spcBef>
                <a:spcPts val="125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48" y="1443484"/>
            <a:ext cx="1315928" cy="117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4" y="740757"/>
            <a:ext cx="1323177" cy="151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34" y="886509"/>
            <a:ext cx="1609725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49" y="399730"/>
            <a:ext cx="1096962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370" y="179884"/>
            <a:ext cx="1516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</a:rPr>
              <a:t>Aniqligi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0,1</a:t>
            </a:r>
            <a:r>
              <a:rPr lang="en-US" sz="1600" dirty="0" smtClean="0">
                <a:solidFill>
                  <a:srgbClr val="002060"/>
                </a:solidFill>
              </a:rPr>
              <a:t>cm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4387" y="190466"/>
            <a:ext cx="1630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Aniqligi</a:t>
            </a:r>
            <a:r>
              <a:rPr lang="en-US" sz="1600" dirty="0" smtClean="0"/>
              <a:t> </a:t>
            </a:r>
            <a:r>
              <a:rPr lang="ru-RU" sz="1600" dirty="0" smtClean="0"/>
              <a:t> 0,</a:t>
            </a:r>
            <a:r>
              <a:rPr lang="en-US" sz="1600" dirty="0" smtClean="0"/>
              <a:t>0</a:t>
            </a:r>
            <a:r>
              <a:rPr lang="ru-RU" sz="1600" dirty="0" smtClean="0"/>
              <a:t>1</a:t>
            </a:r>
            <a:r>
              <a:rPr lang="en-US" sz="1600" dirty="0"/>
              <a:t>cm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87837" y="179884"/>
            <a:ext cx="1686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Aniqligi</a:t>
            </a:r>
            <a:r>
              <a:rPr lang="ru-RU" sz="1600" dirty="0" smtClean="0"/>
              <a:t> 0,</a:t>
            </a:r>
            <a:r>
              <a:rPr lang="en-US" sz="1600" dirty="0" smtClean="0"/>
              <a:t>00</a:t>
            </a:r>
            <a:r>
              <a:rPr lang="ru-RU" sz="1600" dirty="0" smtClean="0"/>
              <a:t>1</a:t>
            </a:r>
            <a:r>
              <a:rPr lang="en-US" sz="1600" dirty="0"/>
              <a:t>cm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60487" y="2761147"/>
            <a:ext cx="3310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>
                <a:solidFill>
                  <a:srgbClr val="002060"/>
                </a:solidFill>
              </a:rPr>
              <a:t> </a:t>
            </a:r>
            <a:r>
              <a:rPr lang="ru-RU" altLang="ru-RU" sz="2000" dirty="0" smtClean="0">
                <a:solidFill>
                  <a:srgbClr val="002060"/>
                </a:solidFill>
              </a:rPr>
              <a:t>7,9 </a:t>
            </a:r>
            <a:r>
              <a:rPr lang="en-US" altLang="ru-RU" sz="2000" dirty="0" smtClean="0">
                <a:solidFill>
                  <a:srgbClr val="002060"/>
                </a:solidFill>
              </a:rPr>
              <a:t>mm</a:t>
            </a:r>
            <a:r>
              <a:rPr lang="ru-RU" altLang="ru-RU" sz="2000" dirty="0" smtClean="0">
                <a:solidFill>
                  <a:srgbClr val="002060"/>
                </a:solidFill>
              </a:rPr>
              <a:t>; </a:t>
            </a:r>
            <a:r>
              <a:rPr lang="ru-RU" altLang="ru-RU" sz="2000" dirty="0">
                <a:solidFill>
                  <a:srgbClr val="002060"/>
                </a:solidFill>
              </a:rPr>
              <a:t>1</a:t>
            </a:r>
            <a:r>
              <a:rPr lang="en-US" altLang="ru-RU" sz="2000" dirty="0">
                <a:solidFill>
                  <a:srgbClr val="002060"/>
                </a:solidFill>
              </a:rPr>
              <a:t>2</a:t>
            </a:r>
            <a:r>
              <a:rPr lang="ru-RU" altLang="ru-RU" sz="2000" dirty="0">
                <a:solidFill>
                  <a:srgbClr val="002060"/>
                </a:solidFill>
              </a:rPr>
              <a:t> </a:t>
            </a:r>
            <a:r>
              <a:rPr lang="en-US" altLang="ru-RU" sz="2000" dirty="0" smtClean="0">
                <a:solidFill>
                  <a:srgbClr val="002060"/>
                </a:solidFill>
              </a:rPr>
              <a:t>mm</a:t>
            </a:r>
            <a:r>
              <a:rPr lang="ru-RU" altLang="ru-RU" sz="2000" dirty="0" smtClean="0">
                <a:solidFill>
                  <a:srgbClr val="002060"/>
                </a:solidFill>
              </a:rPr>
              <a:t>; </a:t>
            </a:r>
            <a:r>
              <a:rPr lang="ru-RU" altLang="ru-RU" sz="2000" dirty="0">
                <a:solidFill>
                  <a:srgbClr val="002060"/>
                </a:solidFill>
              </a:rPr>
              <a:t>17,88 </a:t>
            </a:r>
            <a:r>
              <a:rPr lang="en-US" altLang="ru-RU" sz="2000" dirty="0" smtClean="0">
                <a:solidFill>
                  <a:srgbClr val="002060"/>
                </a:solidFill>
              </a:rPr>
              <a:t>mm</a:t>
            </a:r>
            <a:endParaRPr lang="ru-RU" sz="18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943621" y="1643494"/>
            <a:ext cx="486054" cy="1200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1259545" y="1440024"/>
            <a:ext cx="1260140" cy="144016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481338" y="1224000"/>
            <a:ext cx="1062992" cy="165618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21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Masala.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07417" y="425262"/>
                <a:ext cx="3348372" cy="2814826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Proyektor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balandligi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1600" dirty="0">
                    <a:solidFill>
                      <a:srgbClr val="C00000"/>
                    </a:solidFill>
                  </a:rPr>
                  <a:t>80 с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m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bo‘lgan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A 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ekranni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to‘liq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yoritadi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. A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ekran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proyektordan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 </a:t>
                </a:r>
                <a:r>
                  <a:rPr lang="ru-RU" sz="1600" dirty="0" smtClean="0">
                    <a:solidFill>
                      <a:srgbClr val="C00000"/>
                    </a:solidFill>
                  </a:rPr>
                  <a:t>250 с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m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uzoqlikda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turibdi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.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Balandligi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C00000"/>
                    </a:solidFill>
                  </a:rPr>
                  <a:t>160 с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m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bo‘lgan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B 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ekranni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qanday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uzoqlikda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joylashtirsak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xatolik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±1с</m:t>
                    </m:r>
                    <m:r>
                      <a:rPr lang="en-US" sz="16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ru-RU" sz="1600" dirty="0" smtClean="0">
                    <a:solidFill>
                      <a:srgbClr val="002060"/>
                    </a:solidFill>
                  </a:rPr>
                  <a:t>)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ekran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to‘liq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yoritiladi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va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proyektorning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sozlamasi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o‘zgarmaydi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?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 </a:t>
                </a:r>
                <a:endParaRPr lang="ru-RU" sz="1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07417" y="425262"/>
                <a:ext cx="3348372" cy="2814826"/>
              </a:xfrm>
              <a:blipFill rotWithShape="0">
                <a:blip r:embed="rId2"/>
                <a:stretch>
                  <a:fillRect l="-2186" t="-2381" r="-5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89" y="719944"/>
            <a:ext cx="2158013" cy="169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1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5287" y="796423"/>
            <a:ext cx="1526586" cy="152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607"/>
            <a:ext cx="1532622" cy="3877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err="1" smtClean="0">
                <a:solidFill>
                  <a:srgbClr val="C00000"/>
                </a:solidFill>
              </a:rPr>
              <a:t>Yechish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0243" name="Line 7"/>
          <p:cNvSpPr>
            <a:spLocks noChangeShapeType="1"/>
          </p:cNvSpPr>
          <p:nvPr/>
        </p:nvSpPr>
        <p:spPr bwMode="auto">
          <a:xfrm>
            <a:off x="838920" y="175579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10244" name="Rectangle 25"/>
          <p:cNvSpPr>
            <a:spLocks noChangeArrowheads="1"/>
          </p:cNvSpPr>
          <p:nvPr/>
        </p:nvSpPr>
        <p:spPr bwMode="auto">
          <a:xfrm>
            <a:off x="3832635" y="1245784"/>
            <a:ext cx="1496857" cy="132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26" tIns="25713" rIns="51426" bIns="25713"/>
          <a:lstStyle/>
          <a:p>
            <a:pPr marL="264272" indent="-264272">
              <a:spcBef>
                <a:spcPct val="20000"/>
              </a:spcBef>
              <a:buClr>
                <a:schemeClr val="accent2"/>
              </a:buClr>
            </a:pPr>
            <a:endParaRPr lang="ru-RU" sz="1700">
              <a:latin typeface="Verdana" pitchFamily="34" charset="0"/>
            </a:endParaRPr>
          </a:p>
        </p:txBody>
      </p:sp>
      <p:sp>
        <p:nvSpPr>
          <p:cNvPr id="10245" name="Rectangle 26"/>
          <p:cNvSpPr>
            <a:spLocks noChangeArrowheads="1"/>
          </p:cNvSpPr>
          <p:nvPr/>
        </p:nvSpPr>
        <p:spPr bwMode="auto">
          <a:xfrm>
            <a:off x="3832635" y="1245784"/>
            <a:ext cx="1496857" cy="132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26" tIns="25713" rIns="51426" bIns="25713"/>
          <a:lstStyle/>
          <a:p>
            <a:pPr marL="264272" indent="-264272">
              <a:spcBef>
                <a:spcPct val="20000"/>
              </a:spcBef>
              <a:buClr>
                <a:schemeClr val="accent2"/>
              </a:buClr>
            </a:pPr>
            <a:endParaRPr lang="ru-RU" sz="1700">
              <a:latin typeface="Verdana" pitchFamily="34" charset="0"/>
            </a:endParaRPr>
          </a:p>
        </p:txBody>
      </p:sp>
      <p:grpSp>
        <p:nvGrpSpPr>
          <p:cNvPr id="359448" name="Group 24"/>
          <p:cNvGrpSpPr>
            <a:grpSpLocks/>
          </p:cNvGrpSpPr>
          <p:nvPr/>
        </p:nvGrpSpPr>
        <p:grpSpPr bwMode="auto">
          <a:xfrm>
            <a:off x="475955" y="899963"/>
            <a:ext cx="3015838" cy="1339156"/>
            <a:chOff x="657" y="1389"/>
            <a:chExt cx="3558" cy="2471"/>
          </a:xfrm>
        </p:grpSpPr>
        <p:sp>
          <p:nvSpPr>
            <p:cNvPr id="10263" name="Line 10"/>
            <p:cNvSpPr>
              <a:spLocks noChangeShapeType="1"/>
            </p:cNvSpPr>
            <p:nvPr/>
          </p:nvSpPr>
          <p:spPr bwMode="auto">
            <a:xfrm flipH="1">
              <a:off x="2244" y="1933"/>
              <a:ext cx="1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64" name="Group 22"/>
            <p:cNvGrpSpPr>
              <a:grpSpLocks/>
            </p:cNvGrpSpPr>
            <p:nvPr/>
          </p:nvGrpSpPr>
          <p:grpSpPr bwMode="auto">
            <a:xfrm>
              <a:off x="657" y="1389"/>
              <a:ext cx="3558" cy="2471"/>
              <a:chOff x="839" y="1344"/>
              <a:chExt cx="3558" cy="2471"/>
            </a:xfrm>
          </p:grpSpPr>
          <p:sp>
            <p:nvSpPr>
              <p:cNvPr id="10265" name="Line 9"/>
              <p:cNvSpPr>
                <a:spLocks noChangeShapeType="1"/>
              </p:cNvSpPr>
              <p:nvPr/>
            </p:nvSpPr>
            <p:spPr bwMode="auto">
              <a:xfrm>
                <a:off x="839" y="2341"/>
                <a:ext cx="3493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266" name="Group 21"/>
              <p:cNvGrpSpPr>
                <a:grpSpLocks/>
              </p:cNvGrpSpPr>
              <p:nvPr/>
            </p:nvGrpSpPr>
            <p:grpSpPr bwMode="auto">
              <a:xfrm>
                <a:off x="839" y="1344"/>
                <a:ext cx="3558" cy="2471"/>
                <a:chOff x="839" y="1344"/>
                <a:chExt cx="3558" cy="2471"/>
              </a:xfrm>
            </p:grpSpPr>
            <p:sp>
              <p:nvSpPr>
                <p:cNvPr id="10267" name="Line 5"/>
                <p:cNvSpPr>
                  <a:spLocks noChangeShapeType="1"/>
                </p:cNvSpPr>
                <p:nvPr/>
              </p:nvSpPr>
              <p:spPr bwMode="auto">
                <a:xfrm>
                  <a:off x="839" y="2341"/>
                  <a:ext cx="344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68" name="Line 6"/>
                <p:cNvSpPr>
                  <a:spLocks noChangeShapeType="1"/>
                </p:cNvSpPr>
                <p:nvPr/>
              </p:nvSpPr>
              <p:spPr bwMode="auto">
                <a:xfrm>
                  <a:off x="4286" y="1344"/>
                  <a:ext cx="46" cy="19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6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839" y="1344"/>
                  <a:ext cx="3447" cy="9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0" name="Line 11"/>
                <p:cNvSpPr>
                  <a:spLocks noChangeShapeType="1"/>
                </p:cNvSpPr>
                <p:nvPr/>
              </p:nvSpPr>
              <p:spPr bwMode="auto">
                <a:xfrm>
                  <a:off x="839" y="2341"/>
                  <a:ext cx="0" cy="1134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1" name="Line 13"/>
                <p:cNvSpPr>
                  <a:spLocks noChangeShapeType="1"/>
                </p:cNvSpPr>
                <p:nvPr/>
              </p:nvSpPr>
              <p:spPr bwMode="auto">
                <a:xfrm>
                  <a:off x="2426" y="2795"/>
                  <a:ext cx="0" cy="6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0272" name="Group 20"/>
                <p:cNvGrpSpPr>
                  <a:grpSpLocks/>
                </p:cNvGrpSpPr>
                <p:nvPr/>
              </p:nvGrpSpPr>
              <p:grpSpPr bwMode="auto">
                <a:xfrm>
                  <a:off x="839" y="3430"/>
                  <a:ext cx="3558" cy="385"/>
                  <a:chOff x="839" y="3430"/>
                  <a:chExt cx="3558" cy="385"/>
                </a:xfrm>
              </p:grpSpPr>
              <p:grpSp>
                <p:nvGrpSpPr>
                  <p:cNvPr id="10274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839" y="3430"/>
                    <a:ext cx="3493" cy="385"/>
                    <a:chOff x="839" y="3443"/>
                    <a:chExt cx="3493" cy="385"/>
                  </a:xfrm>
                </p:grpSpPr>
                <p:sp>
                  <p:nvSpPr>
                    <p:cNvPr id="10276" name="Line 1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39" y="3475"/>
                      <a:ext cx="349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77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23" y="3443"/>
                      <a:ext cx="285" cy="3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А</a:t>
                      </a:r>
                    </a:p>
                  </p:txBody>
                </p:sp>
              </p:grpSp>
              <p:sp>
                <p:nvSpPr>
                  <p:cNvPr id="10275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0" y="3430"/>
                    <a:ext cx="177" cy="3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ru-RU"/>
                      <a:t>В</a:t>
                    </a:r>
                  </a:p>
                </p:txBody>
              </p:sp>
            </p:grpSp>
            <p:sp>
              <p:nvSpPr>
                <p:cNvPr id="10273" name="Line 16"/>
                <p:cNvSpPr>
                  <a:spLocks noChangeShapeType="1"/>
                </p:cNvSpPr>
                <p:nvPr/>
              </p:nvSpPr>
              <p:spPr bwMode="auto">
                <a:xfrm>
                  <a:off x="4332" y="3339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59454" name="Line 30"/>
          <p:cNvSpPr>
            <a:spLocks noChangeShapeType="1"/>
          </p:cNvSpPr>
          <p:nvPr/>
        </p:nvSpPr>
        <p:spPr bwMode="auto">
          <a:xfrm>
            <a:off x="0" y="2334814"/>
            <a:ext cx="324269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359469" name="AutoShape 45"/>
          <p:cNvSpPr>
            <a:spLocks noChangeArrowheads="1"/>
          </p:cNvSpPr>
          <p:nvPr/>
        </p:nvSpPr>
        <p:spPr bwMode="auto">
          <a:xfrm rot="-5400000">
            <a:off x="1447791" y="-71873"/>
            <a:ext cx="1028955" cy="2972627"/>
          </a:xfrm>
          <a:prstGeom prst="flowChartExtra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26" tIns="25713" rIns="51426" bIns="25713" anchor="ctr"/>
          <a:lstStyle/>
          <a:p>
            <a:endParaRPr lang="ru-RU"/>
          </a:p>
        </p:txBody>
      </p:sp>
      <p:pic>
        <p:nvPicPr>
          <p:cNvPr id="359457" name="Picture 33" descr="a_385041e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" y="1314036"/>
            <a:ext cx="608942" cy="108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9470" name="Rectangle 46"/>
              <p:cNvSpPr>
                <a:spLocks noChangeArrowheads="1"/>
              </p:cNvSpPr>
              <p:nvPr/>
            </p:nvSpPr>
            <p:spPr bwMode="auto">
              <a:xfrm>
                <a:off x="215429" y="2811076"/>
                <a:ext cx="3220235" cy="4080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1426" tIns="25713" rIns="51426" bIns="25713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endParaRPr lang="ru-RU" sz="1200" dirty="0" smtClean="0">
                  <a:latin typeface="Verdana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n-US" sz="1600" dirty="0" err="1" smtClean="0">
                    <a:solidFill>
                      <a:srgbClr val="C00000"/>
                    </a:solidFill>
                    <a:latin typeface="Verdana" pitchFamily="34" charset="0"/>
                  </a:rPr>
                  <a:t>Javob</a:t>
                </a:r>
                <a:r>
                  <a:rPr lang="ru-RU" sz="1600" dirty="0" smtClean="0">
                    <a:solidFill>
                      <a:srgbClr val="002060"/>
                    </a:solidFill>
                    <a:latin typeface="Verdana" pitchFamily="34" charset="0"/>
                  </a:rPr>
                  <a:t>: 499</a:t>
                </a:r>
                <a:r>
                  <a:rPr lang="en-US" sz="1600" dirty="0" smtClean="0">
                    <a:solidFill>
                      <a:srgbClr val="002060"/>
                    </a:solidFill>
                    <a:latin typeface="Verdana" pitchFamily="34" charset="0"/>
                  </a:rPr>
                  <a:t>cm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ru-RU" sz="1600" dirty="0" smtClean="0">
                    <a:solidFill>
                      <a:srgbClr val="002060"/>
                    </a:solidFill>
                    <a:latin typeface="Verdana" pitchFamily="34" charset="0"/>
                  </a:rPr>
                  <a:t>50</a:t>
                </a:r>
                <a:r>
                  <a:rPr lang="en-US" sz="1600" dirty="0" smtClean="0">
                    <a:solidFill>
                      <a:srgbClr val="002060"/>
                    </a:solidFill>
                    <a:latin typeface="Verdana" pitchFamily="34" charset="0"/>
                  </a:rPr>
                  <a:t>1</a:t>
                </a:r>
                <a:r>
                  <a:rPr lang="ru-RU" sz="1600" dirty="0" smtClean="0">
                    <a:solidFill>
                      <a:srgbClr val="002060"/>
                    </a:solidFill>
                    <a:latin typeface="Verdana" pitchFamily="34" charset="0"/>
                  </a:rPr>
                  <a:t> с</a:t>
                </a:r>
                <a:r>
                  <a:rPr lang="en-US" sz="1600" dirty="0" smtClean="0">
                    <a:solidFill>
                      <a:srgbClr val="002060"/>
                    </a:solidFill>
                    <a:latin typeface="Verdana" pitchFamily="34" charset="0"/>
                  </a:rPr>
                  <a:t>m</a:t>
                </a:r>
                <a:endParaRPr lang="ru-RU" sz="1600" dirty="0">
                  <a:solidFill>
                    <a:srgbClr val="002060"/>
                  </a:solidFill>
                  <a:latin typeface="Verdana" pitchFamily="34" charset="0"/>
                </a:endParaRPr>
              </a:p>
            </p:txBody>
          </p:sp>
        </mc:Choice>
        <mc:Fallback>
          <p:sp>
            <p:nvSpPr>
              <p:cNvPr id="359470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429" y="2811076"/>
                <a:ext cx="3220235" cy="408011"/>
              </a:xfrm>
              <a:prstGeom prst="rect">
                <a:avLst/>
              </a:prstGeom>
              <a:blipFill rotWithShape="0">
                <a:blip r:embed="rId4"/>
                <a:stretch>
                  <a:fillRect l="-2268" b="-328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411578" y="84855"/>
            <a:ext cx="3507806" cy="71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26" tIns="25713" rIns="51426" bIns="2571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Ekran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balandligi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proyektordacha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asofa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proporsional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kattaliklar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48"/>
              <p:cNvSpPr>
                <a:spLocks noChangeArrowheads="1"/>
              </p:cNvSpPr>
              <p:nvPr/>
            </p:nvSpPr>
            <p:spPr bwMode="auto">
              <a:xfrm>
                <a:off x="4051912" y="1682205"/>
                <a:ext cx="1734941" cy="1450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1426" tIns="25713" rIns="51426" bIns="25713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endParaRPr lang="en-US" sz="1200" dirty="0" smtClean="0">
                  <a:latin typeface="Verdana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n-US" sz="14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Demak</a:t>
                </a:r>
                <a:r>
                  <a:rPr lang="en-US" sz="1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B </a:t>
                </a:r>
                <a:r>
                  <a:rPr lang="en-US" sz="14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ekrangacha</a:t>
                </a:r>
                <a:r>
                  <a:rPr lang="en-US" sz="1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1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minimal </a:t>
                </a:r>
                <a:r>
                  <a:rPr lang="en-US" sz="14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masofa</a:t>
                </a:r>
                <a:r>
                  <a:rPr lang="ru-RU" sz="1400" dirty="0" smtClean="0">
                    <a:solidFill>
                      <a:srgbClr val="002060"/>
                    </a:solidFill>
                    <a:latin typeface="Verdana" pitchFamily="34" charset="0"/>
                  </a:rPr>
                  <a:t>: </a:t>
                </a:r>
                <a:endParaRPr lang="ru-RU" sz="1400" dirty="0">
                  <a:solidFill>
                    <a:srgbClr val="002060"/>
                  </a:solidFill>
                  <a:latin typeface="Verdana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n-US" sz="14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1400" dirty="0">
                    <a:solidFill>
                      <a:srgbClr val="002060"/>
                    </a:solidFill>
                    <a:latin typeface="Verdana" pitchFamily="34" charset="0"/>
                  </a:rPr>
                  <a:t> = </a:t>
                </a:r>
                <a:r>
                  <a:rPr lang="ru-RU" sz="1400" dirty="0">
                    <a:solidFill>
                      <a:srgbClr val="002060"/>
                    </a:solidFill>
                    <a:latin typeface="Verdana" pitchFamily="34" charset="0"/>
                  </a:rPr>
                  <a:t>250 </a:t>
                </a:r>
                <a:r>
                  <a:rPr lang="ru-RU" sz="1800" dirty="0">
                    <a:solidFill>
                      <a:srgbClr val="002060"/>
                    </a:solidFill>
                    <a:latin typeface="Verdana" pitchFamily="34" charset="0"/>
                    <a:sym typeface="Symbol" pitchFamily="18" charset="2"/>
                  </a:rPr>
                  <a:t></a:t>
                </a:r>
                <a:r>
                  <a:rPr lang="ru-RU" sz="1400" dirty="0">
                    <a:solidFill>
                      <a:srgbClr val="002060"/>
                    </a:solidFill>
                    <a:latin typeface="Verdana" pitchFamily="34" charset="0"/>
                  </a:rPr>
                  <a:t> 2</a:t>
                </a:r>
                <a:endParaRPr lang="en-US" sz="1400" dirty="0">
                  <a:solidFill>
                    <a:srgbClr val="002060"/>
                  </a:solidFill>
                  <a:latin typeface="Verdana" pitchFamily="34" charset="0"/>
                </a:endParaRPr>
              </a:p>
              <a:p>
                <a:pPr lvl="0">
                  <a:lnSpc>
                    <a:spcPct val="80000"/>
                  </a:lnSpc>
                  <a:spcBef>
                    <a:spcPct val="20000"/>
                  </a:spcBef>
                  <a:buClr>
                    <a:srgbClr val="3CB2C3"/>
                  </a:buClr>
                </a:pPr>
                <a:r>
                  <a:rPr lang="en-US" sz="12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1200" dirty="0">
                    <a:solidFill>
                      <a:srgbClr val="002060"/>
                    </a:solidFill>
                    <a:latin typeface="Verdana" pitchFamily="34" charset="0"/>
                  </a:rPr>
                  <a:t> </a:t>
                </a:r>
                <a:r>
                  <a:rPr lang="ru-RU" sz="1400" dirty="0">
                    <a:solidFill>
                      <a:srgbClr val="002060"/>
                    </a:solidFill>
                    <a:latin typeface="Verdana" pitchFamily="34" charset="0"/>
                  </a:rPr>
                  <a:t>= </a:t>
                </a:r>
                <a:r>
                  <a:rPr lang="ru-RU" sz="1400" dirty="0" smtClean="0">
                    <a:solidFill>
                      <a:srgbClr val="002060"/>
                    </a:solidFill>
                    <a:latin typeface="Verdana" pitchFamily="34" charset="0"/>
                  </a:rPr>
                  <a:t>500   </a:t>
                </a:r>
              </a:p>
              <a:p>
                <a:pPr lvl="0">
                  <a:lnSpc>
                    <a:spcPct val="80000"/>
                  </a:lnSpc>
                  <a:spcBef>
                    <a:spcPct val="20000"/>
                  </a:spcBef>
                  <a:buClr>
                    <a:srgbClr val="3CB2C3"/>
                  </a:buClr>
                </a:pPr>
                <a:r>
                  <a:rPr lang="en-US" sz="1200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1200" dirty="0" smtClean="0">
                    <a:solidFill>
                      <a:srgbClr val="002060"/>
                    </a:solidFill>
                    <a:latin typeface="Verdana" pitchFamily="34" charset="0"/>
                  </a:rPr>
                  <a:t> </a:t>
                </a:r>
                <a:r>
                  <a:rPr lang="ru-RU" sz="1400" dirty="0">
                    <a:solidFill>
                      <a:srgbClr val="002060"/>
                    </a:solidFill>
                    <a:latin typeface="Verdana" pitchFamily="34" charset="0"/>
                  </a:rPr>
                  <a:t>= 500 </a:t>
                </a:r>
                <a14:m>
                  <m:oMath xmlns:m="http://schemas.openxmlformats.org/officeDocument/2006/math">
                    <m:r>
                      <a:rPr lang="ru-RU" sz="14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ru-RU" sz="1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ru-RU" sz="1400" dirty="0" smtClean="0">
                    <a:solidFill>
                      <a:srgbClr val="002060"/>
                    </a:solidFill>
                    <a:latin typeface="Verdana" pitchFamily="34" charset="0"/>
                  </a:rPr>
                  <a:t>  </a:t>
                </a:r>
                <a:endParaRPr lang="en-US" sz="1400" dirty="0">
                  <a:solidFill>
                    <a:srgbClr val="002060"/>
                  </a:solidFill>
                  <a:latin typeface="Verdana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endParaRPr lang="en-US" sz="1400" dirty="0">
                  <a:solidFill>
                    <a:srgbClr val="002060"/>
                  </a:solidFill>
                  <a:latin typeface="Verdana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endParaRPr lang="ru-RU" sz="1200" dirty="0">
                  <a:latin typeface="Verdana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ru-RU" sz="1200" dirty="0">
                    <a:latin typeface="Verdana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1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1912" y="1682205"/>
                <a:ext cx="1734941" cy="1450007"/>
              </a:xfrm>
              <a:prstGeom prst="rect">
                <a:avLst/>
              </a:prstGeom>
              <a:blipFill rotWithShape="0">
                <a:blip r:embed="rId5"/>
                <a:stretch>
                  <a:fillRect l="-3521" b="-5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>
            <a:spLocks noChangeArrowheads="1"/>
          </p:cNvSpPr>
          <p:nvPr/>
        </p:nvSpPr>
        <p:spPr bwMode="auto">
          <a:xfrm rot="-5400000">
            <a:off x="1376102" y="1405031"/>
            <a:ext cx="387011" cy="26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26" tIns="25713" rIns="51426" bIns="2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2060"/>
                </a:solidFill>
              </a:rPr>
              <a:t>80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 rot="-5400000">
            <a:off x="2728457" y="1389245"/>
            <a:ext cx="523515" cy="23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26" tIns="25713" rIns="51426" bIns="2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002060"/>
                </a:solidFill>
              </a:rPr>
              <a:t>160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 rot="16200000">
            <a:off x="1039271" y="1805248"/>
            <a:ext cx="80252" cy="120688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426" tIns="25713" rIns="51426" bIns="2571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11913" y="2462317"/>
            <a:ext cx="470955" cy="26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6" tIns="25713" rIns="51426" bIns="2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2060"/>
                </a:solidFill>
              </a:rPr>
              <a:t>250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6" name="Левая фигурная скобка 35"/>
          <p:cNvSpPr/>
          <p:nvPr/>
        </p:nvSpPr>
        <p:spPr>
          <a:xfrm rot="16200000">
            <a:off x="1772323" y="1310796"/>
            <a:ext cx="132004" cy="271874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426" tIns="25713" rIns="51426" bIns="2571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744834" y="2648816"/>
            <a:ext cx="334968" cy="26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6" tIns="25713" rIns="51426" bIns="2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267955" y="567866"/>
                <a:ext cx="1302857" cy="125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𝟖𝟎</m:t>
                          </m:r>
                        </m:num>
                        <m:den>
                          <m:r>
                            <a:rPr lang="ru-RU" sz="1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𝟏𝟔𝟎</m:t>
                          </m:r>
                        </m:den>
                      </m:f>
                      <m:r>
                        <a:rPr lang="ru-RU" sz="1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𝟐𝟓𝟎</m:t>
                          </m:r>
                        </m:num>
                        <m:den>
                          <m:r>
                            <a:rPr lang="ru-RU" sz="1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х</m:t>
                          </m:r>
                        </m:den>
                      </m:f>
                    </m:oMath>
                  </m:oMathPara>
                </a14:m>
                <a:endParaRPr lang="ru-RU" sz="1600" b="1" dirty="0" smtClean="0">
                  <a:solidFill>
                    <a:srgbClr val="002060"/>
                  </a:solidFill>
                </a:endParaRPr>
              </a:p>
              <a:p>
                <a:endParaRPr lang="ru-RU" sz="1600" b="1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    </m:t>
                    </m:r>
                    <m:f>
                      <m:fPr>
                        <m:ctrlPr>
                          <a:rPr lang="ru-RU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ru-RU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000" b="1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𝟐𝟓𝟎</m:t>
                        </m:r>
                      </m:num>
                      <m:den>
                        <m:r>
                          <a:rPr lang="ru-RU" sz="2000" b="1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х</m:t>
                        </m:r>
                      </m:den>
                    </m:f>
                  </m:oMath>
                </a14:m>
                <a:endParaRPr lang="ru-RU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955" y="567866"/>
                <a:ext cx="1302857" cy="1253869"/>
              </a:xfrm>
              <a:prstGeom prst="rect">
                <a:avLst/>
              </a:prstGeom>
              <a:blipFill rotWithShape="0">
                <a:blip r:embed="rId6"/>
                <a:stretch>
                  <a:fillRect b="-24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90" y="1022159"/>
            <a:ext cx="855869" cy="107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8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5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4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4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4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4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4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54" grpId="0" animBg="1"/>
      <p:bldP spid="359454" grpId="1" animBg="1"/>
      <p:bldP spid="359469" grpId="0" animBg="1"/>
      <p:bldP spid="359469" grpId="1" animBg="1"/>
      <p:bldP spid="31" grpId="0"/>
      <p:bldP spid="2" grpId="0"/>
      <p:bldP spid="33" grpId="0"/>
      <p:bldP spid="3" grpId="0" animBg="1"/>
      <p:bldP spid="35" grpId="0"/>
      <p:bldP spid="36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7719"/>
            <a:ext cx="5686507" cy="43214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50000"/>
              </a:lnSpc>
              <a:spcBef>
                <a:spcPts val="130"/>
              </a:spcBef>
            </a:pPr>
            <a:r>
              <a:rPr lang="en-US" sz="1800" dirty="0" smtClean="0"/>
              <a:t>      MUSTAQIL BAJARISH UCHUN TOPSHIRIQLAR:</a:t>
            </a:r>
            <a:endParaRPr lang="en-US" sz="1800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BEDE6D1B-63A5-4226-9A05-56DC529BEA5A}"/>
              </a:ext>
            </a:extLst>
          </p:cNvPr>
          <p:cNvGrpSpPr/>
          <p:nvPr/>
        </p:nvGrpSpPr>
        <p:grpSpPr>
          <a:xfrm>
            <a:off x="284333" y="899659"/>
            <a:ext cx="4895949" cy="1891776"/>
            <a:chOff x="-396754" y="612623"/>
            <a:chExt cx="4390198" cy="2041576"/>
          </a:xfrm>
        </p:grpSpPr>
        <p:sp>
          <p:nvSpPr>
            <p:cNvPr id="24" name="Chevron 6">
              <a:extLst>
                <a:ext uri="{FF2B5EF4-FFF2-40B4-BE49-F238E27FC236}">
                  <a16:creationId xmlns="" xmlns:a16="http://schemas.microsoft.com/office/drawing/2014/main" id="{964BFA76-9CA9-4CD5-992A-524CC606F07D}"/>
                </a:ext>
              </a:extLst>
            </p:cNvPr>
            <p:cNvSpPr/>
            <p:nvPr/>
          </p:nvSpPr>
          <p:spPr>
            <a:xfrm rot="5400000">
              <a:off x="2394294" y="1310011"/>
              <a:ext cx="880429" cy="1807948"/>
            </a:xfrm>
            <a:prstGeom prst="chevron">
              <a:avLst>
                <a:gd name="adj" fmla="val 20758"/>
              </a:avLst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99351" rtlCol="0" anchor="t" anchorCtr="0"/>
            <a:lstStyle/>
            <a:p>
              <a:pPr algn="ctr"/>
              <a:r>
                <a:rPr lang="en-US" sz="1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Omad</a:t>
              </a:r>
              <a:r>
                <a:rPr lang="ru-RU" sz="1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hevron 21">
              <a:extLst>
                <a:ext uri="{FF2B5EF4-FFF2-40B4-BE49-F238E27FC236}">
                  <a16:creationId xmlns="" xmlns:a16="http://schemas.microsoft.com/office/drawing/2014/main" id="{542F3461-05E2-480B-81C7-4F2D40D89512}"/>
                </a:ext>
              </a:extLst>
            </p:cNvPr>
            <p:cNvSpPr/>
            <p:nvPr/>
          </p:nvSpPr>
          <p:spPr>
            <a:xfrm rot="5400000">
              <a:off x="2410436" y="723189"/>
              <a:ext cx="880429" cy="1581954"/>
            </a:xfrm>
            <a:prstGeom prst="chevron">
              <a:avLst>
                <a:gd name="adj" fmla="val 20758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99351" rtlCol="0" anchor="t" anchorCtr="0"/>
            <a:lstStyle/>
            <a:p>
              <a:pPr algn="ctr"/>
              <a:r>
                <a:rPr lang="ru-RU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</a:t>
              </a:r>
              <a:r>
                <a:rPr lang="en-US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295-297</a:t>
              </a:r>
              <a:r>
                <a:rPr lang="ru-RU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6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Pentagon 3">
              <a:extLst>
                <a:ext uri="{FF2B5EF4-FFF2-40B4-BE49-F238E27FC236}">
                  <a16:creationId xmlns="" xmlns:a16="http://schemas.microsoft.com/office/drawing/2014/main" id="{52761AA5-9709-4CB4-BAE6-48EE493E027E}"/>
                </a:ext>
              </a:extLst>
            </p:cNvPr>
            <p:cNvSpPr/>
            <p:nvPr/>
          </p:nvSpPr>
          <p:spPr>
            <a:xfrm rot="5400000">
              <a:off x="2509769" y="302254"/>
              <a:ext cx="739913" cy="1360651"/>
            </a:xfrm>
            <a:prstGeom prst="homePlate">
              <a:avLst>
                <a:gd name="adj" fmla="val 22102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86392" rtlCol="0" anchor="ctr" anchorCtr="0"/>
            <a:lstStyle/>
            <a:p>
              <a:pPr algn="ctr"/>
              <a:r>
                <a:rPr lang="ru-RU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 </a:t>
              </a:r>
              <a:r>
                <a:rPr lang="en-US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289-292</a:t>
              </a:r>
              <a:endPara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63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6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22">
              <a:extLst>
                <a:ext uri="{FF2B5EF4-FFF2-40B4-BE49-F238E27FC236}">
                  <a16:creationId xmlns="" xmlns:a16="http://schemas.microsoft.com/office/drawing/2014/main" id="{926A0BB3-FF9B-4F2B-9ADB-48388C15A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5863" y="2290735"/>
              <a:ext cx="157581" cy="214149"/>
            </a:xfrm>
            <a:prstGeom prst="rect">
              <a:avLst/>
            </a:prstGeom>
          </p:spPr>
        </p:pic>
        <p:sp>
          <p:nvSpPr>
            <p:cNvPr id="41" name="Rectangle 26">
              <a:extLst>
                <a:ext uri="{FF2B5EF4-FFF2-40B4-BE49-F238E27FC236}">
                  <a16:creationId xmlns="" xmlns:a16="http://schemas.microsoft.com/office/drawing/2014/main" id="{41D787AF-047C-485B-B322-C2809B6F1987}"/>
                </a:ext>
              </a:extLst>
            </p:cNvPr>
            <p:cNvSpPr/>
            <p:nvPr/>
          </p:nvSpPr>
          <p:spPr>
            <a:xfrm>
              <a:off x="-396754" y="1367299"/>
              <a:ext cx="1779319" cy="435909"/>
            </a:xfrm>
            <a:prstGeom prst="rect">
              <a:avLst/>
            </a:prstGeom>
          </p:spPr>
          <p:txBody>
            <a:bodyPr wrap="square" lIns="115189" rIns="115189" bIns="28797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ru-RU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116-bet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1705024" y="38164"/>
            <a:ext cx="2954718" cy="54001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Masala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Объект 5"/>
          <p:cNvSpPr>
            <a:spLocks noGrp="1"/>
          </p:cNvSpPr>
          <p:nvPr>
            <p:ph sz="half" idx="2"/>
          </p:nvPr>
        </p:nvSpPr>
        <p:spPr>
          <a:xfrm>
            <a:off x="1691593" y="576016"/>
            <a:ext cx="3924436" cy="24841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8-sin</a:t>
            </a:r>
            <a:r>
              <a:rPr lang="en-US" sz="1800" dirty="0">
                <a:solidFill>
                  <a:srgbClr val="002060"/>
                </a:solidFill>
              </a:rPr>
              <a:t>f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o‘quvchisi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Baxtiyor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kungaboqar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tez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o‘sishini</a:t>
            </a:r>
            <a:r>
              <a:rPr lang="en-US" sz="1800" dirty="0" smtClean="0">
                <a:solidFill>
                  <a:srgbClr val="002060"/>
                </a:solidFill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</a:rPr>
              <a:t>sezdi</a:t>
            </a:r>
            <a:r>
              <a:rPr lang="en-US" sz="1800" dirty="0" smtClean="0">
                <a:solidFill>
                  <a:srgbClr val="002060"/>
                </a:solidFill>
              </a:rPr>
              <a:t>. U </a:t>
            </a:r>
            <a:r>
              <a:rPr lang="en-US" sz="1800" dirty="0" err="1" smtClean="0">
                <a:solidFill>
                  <a:srgbClr val="002060"/>
                </a:solidFill>
              </a:rPr>
              <a:t>bir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sutkalik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o‘sish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kattaligini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hisoblamoqchi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bo‘ldi</a:t>
            </a:r>
            <a:r>
              <a:rPr lang="en-US" sz="1800" dirty="0" smtClean="0">
                <a:solidFill>
                  <a:srgbClr val="002060"/>
                </a:solidFill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</a:rPr>
              <a:t>O‘lchash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uchun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oddiy</a:t>
            </a:r>
            <a:r>
              <a:rPr lang="en-US" sz="1800" dirty="0" smtClean="0">
                <a:solidFill>
                  <a:srgbClr val="002060"/>
                </a:solidFill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</a:rPr>
              <a:t>maktab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chizg‘ichini</a:t>
            </a:r>
            <a:r>
              <a:rPr lang="en-US" sz="1800" dirty="0" smtClean="0">
                <a:solidFill>
                  <a:srgbClr val="002060"/>
                </a:solidFill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</a:rPr>
              <a:t>va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ruletkani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oldi</a:t>
            </a:r>
            <a:r>
              <a:rPr lang="en-US" sz="1800" dirty="0" smtClean="0">
                <a:solidFill>
                  <a:srgbClr val="002060"/>
                </a:solidFill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</a:rPr>
              <a:t>Chizg‘ichning</a:t>
            </a:r>
            <a:r>
              <a:rPr lang="en-US" sz="1800" dirty="0" smtClean="0">
                <a:solidFill>
                  <a:srgbClr val="002060"/>
                </a:solidFill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</a:rPr>
              <a:t>birlik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kesmalari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1mm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ruletkaniki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1cm.  </a:t>
            </a:r>
            <a:r>
              <a:rPr lang="en-US" sz="1800" dirty="0" err="1" smtClean="0">
                <a:solidFill>
                  <a:srgbClr val="002060"/>
                </a:solidFill>
              </a:rPr>
              <a:t>Qaysi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asbobda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o‘lchash</a:t>
            </a:r>
            <a:r>
              <a:rPr lang="en-US" sz="1800" dirty="0" smtClean="0">
                <a:solidFill>
                  <a:srgbClr val="002060"/>
                </a:solidFill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</a:rPr>
              <a:t>aniqroq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bo‘ladi</a:t>
            </a:r>
            <a:r>
              <a:rPr lang="en-US" sz="1800" dirty="0" smtClean="0">
                <a:solidFill>
                  <a:srgbClr val="002060"/>
                </a:solidFill>
              </a:rPr>
              <a:t>?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" y="129754"/>
            <a:ext cx="15335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1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1979625" y="129754"/>
            <a:ext cx="2954718" cy="54001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Xulosa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Объект 5"/>
          <p:cNvSpPr>
            <a:spLocks noGrp="1"/>
          </p:cNvSpPr>
          <p:nvPr>
            <p:ph sz="half" idx="2"/>
          </p:nvPr>
        </p:nvSpPr>
        <p:spPr>
          <a:xfrm>
            <a:off x="2159646" y="669769"/>
            <a:ext cx="3167846" cy="2138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Chizg‘ich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o‘lchash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natijasi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aniqroq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Chunki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birlik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kesmalari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kichikroq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olingan.Demak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xatolik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kichlik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3" y="131763"/>
            <a:ext cx="153035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1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Topshiriq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1477" y="719944"/>
                <a:ext cx="55980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y </a:t>
                </a:r>
                <a:r>
                  <a:rPr lang="en-US" sz="20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soni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qanday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oraliqda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joylashgan</a:t>
                </a:r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r>
                  <a:rPr lang="ru-RU" sz="2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y=1,27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0,2</m:t>
                    </m:r>
                  </m:oMath>
                </a14:m>
                <a:endParaRPr lang="ru-RU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7" y="719944"/>
                <a:ext cx="5598007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088" t="-6061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871613" y="1908076"/>
                <a:ext cx="28152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</a:rPr>
                  <a:t> 1,07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𝟒𝟕</m:t>
                    </m:r>
                  </m:oMath>
                </a14:m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13" y="1908076"/>
                <a:ext cx="2815258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866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369935" y="1368016"/>
                <a:ext cx="395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1,27-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935" y="1368016"/>
                <a:ext cx="395755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08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39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Masala.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65" y="534827"/>
            <a:ext cx="1538091" cy="143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7418" y="514897"/>
                <a:ext cx="37444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Sut </a:t>
                </a:r>
                <a:r>
                  <a:rPr lang="en-US" sz="1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qadog‘ida</a:t>
                </a:r>
                <a:r>
                  <a:rPr lang="en-US" sz="1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uni</a:t>
                </a:r>
                <a:r>
                  <a:rPr lang="en-US" sz="1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saqlash</a:t>
                </a:r>
                <a:r>
                  <a:rPr lang="en-US" sz="1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harorati</a:t>
                </a:r>
                <a:r>
                  <a:rPr lang="en-US" sz="1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14:m>
                  <m:oMath xmlns:m="http://schemas.openxmlformats.org/officeDocument/2006/math">
                    <m:r>
                      <a:rPr lang="ru-RU" sz="1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ru-RU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2℃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ekanligi</a:t>
                </a:r>
                <a:r>
                  <a:rPr lang="en-US" sz="1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ko‘rsatilgan</a:t>
                </a:r>
                <a:r>
                  <a:rPr lang="ru-RU" sz="1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Sutni</a:t>
                </a:r>
                <a:r>
                  <a:rPr lang="en-US" sz="1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saqlash</a:t>
                </a:r>
                <a:r>
                  <a:rPr lang="en-US" sz="1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haroratining</a:t>
                </a:r>
                <a:r>
                  <a:rPr lang="en-US" sz="1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oralig‘ini</a:t>
                </a:r>
                <a:r>
                  <a:rPr lang="en-US" sz="1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ko‘rsating</a:t>
                </a:r>
                <a:r>
                  <a:rPr lang="en-US" sz="1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8" y="514897"/>
                <a:ext cx="3744416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466" t="-2538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352257" y="2131587"/>
                <a:ext cx="3556653" cy="1056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</a:rPr>
                  <a:t>Yechish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dirty="0" smtClean="0"/>
                  <a:t>: 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4-2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en-US" sz="2000" b="1" dirty="0" smtClean="0">
                  <a:solidFill>
                    <a:srgbClr val="002060"/>
                  </a:solidFill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r>
                  <a:rPr lang="en-US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           2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℃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ru-RU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endParaRPr lang="ru-RU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b="0" dirty="0" smtClean="0">
                  <a:ea typeface="Cambria Math"/>
                </a:endParaRPr>
              </a:p>
              <a:p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257" y="2131587"/>
                <a:ext cx="3556653" cy="1056956"/>
              </a:xfrm>
              <a:prstGeom prst="rect">
                <a:avLst/>
              </a:prstGeom>
              <a:blipFill rotWithShape="0">
                <a:blip r:embed="rId4"/>
                <a:stretch>
                  <a:fillRect l="-1029" t="-28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66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2400" b="1" dirty="0" smtClean="0">
                <a:solidFill>
                  <a:srgbClr val="C00000"/>
                </a:solidFill>
              </a:rPr>
              <a:t>Masala.</a:t>
            </a:r>
            <a:endParaRPr lang="ru-RU" altLang="ru-RU" sz="24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9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377" y="431912"/>
                <a:ext cx="3960441" cy="2621117"/>
              </a:xfrm>
            </p:spPr>
            <p:txBody>
              <a:bodyPr>
                <a:noAutofit/>
              </a:bodyPr>
              <a:lstStyle/>
              <a:p>
                <a:r>
                  <a:rPr lang="en-US" altLang="ru-RU" sz="1600" dirty="0" err="1" smtClean="0">
                    <a:solidFill>
                      <a:srgbClr val="002060"/>
                    </a:solidFill>
                  </a:rPr>
                  <a:t>Daftar</a:t>
                </a:r>
                <a:r>
                  <a:rPr lang="en-US" altLang="ru-RU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ru-RU" sz="1600" dirty="0" err="1" smtClean="0">
                    <a:solidFill>
                      <a:srgbClr val="002060"/>
                    </a:solidFill>
                  </a:rPr>
                  <a:t>varag‘i</a:t>
                </a:r>
                <a:r>
                  <a:rPr lang="en-US" altLang="ru-RU" sz="1600" dirty="0" smtClean="0">
                    <a:solidFill>
                      <a:srgbClr val="002060"/>
                    </a:solidFill>
                  </a:rPr>
                  <a:t> 2 ta </a:t>
                </a:r>
                <a:r>
                  <a:rPr lang="en-US" altLang="ru-RU" sz="1600" dirty="0" err="1" smtClean="0">
                    <a:solidFill>
                      <a:srgbClr val="002060"/>
                    </a:solidFill>
                  </a:rPr>
                  <a:t>chizg‘ichda</a:t>
                </a:r>
                <a:r>
                  <a:rPr lang="en-US" altLang="ru-RU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ru-RU" sz="1600" dirty="0" err="1" smtClean="0">
                    <a:solidFill>
                      <a:srgbClr val="002060"/>
                    </a:solidFill>
                  </a:rPr>
                  <a:t>o‘lchandi</a:t>
                </a:r>
                <a:r>
                  <a:rPr lang="en-US" altLang="ru-RU" sz="1600" dirty="0" smtClean="0">
                    <a:solidFill>
                      <a:srgbClr val="002060"/>
                    </a:solidFill>
                  </a:rPr>
                  <a:t>. Agar </a:t>
                </a:r>
                <a:r>
                  <a:rPr lang="en-US" altLang="ru-RU" sz="1600" dirty="0" err="1" smtClean="0">
                    <a:solidFill>
                      <a:srgbClr val="002060"/>
                    </a:solidFill>
                  </a:rPr>
                  <a:t>birining</a:t>
                </a:r>
                <a:r>
                  <a:rPr lang="en-US" altLang="ru-RU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ru-RU" sz="1600" dirty="0" err="1" smtClean="0">
                    <a:solidFill>
                      <a:srgbClr val="002060"/>
                    </a:solidFill>
                  </a:rPr>
                  <a:t>aniqligi</a:t>
                </a:r>
                <a:r>
                  <a:rPr lang="en-US" altLang="ru-RU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altLang="ru-RU" sz="1600" dirty="0" smtClean="0">
                    <a:solidFill>
                      <a:srgbClr val="002060"/>
                    </a:solidFill>
                  </a:rPr>
                  <a:t>0,1с</a:t>
                </a:r>
                <a:r>
                  <a:rPr lang="en-US" altLang="ru-RU" sz="1600" dirty="0" smtClean="0">
                    <a:solidFill>
                      <a:srgbClr val="002060"/>
                    </a:solidFill>
                  </a:rPr>
                  <a:t>m, </a:t>
                </a:r>
                <a:r>
                  <a:rPr lang="en-US" altLang="ru-RU" sz="1600" dirty="0" err="1" smtClean="0">
                    <a:solidFill>
                      <a:srgbClr val="002060"/>
                    </a:solidFill>
                  </a:rPr>
                  <a:t>ikkinchisining</a:t>
                </a:r>
                <a:r>
                  <a:rPr lang="en-US" altLang="ru-RU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ru-RU" sz="1600" dirty="0" err="1" smtClean="0">
                    <a:solidFill>
                      <a:srgbClr val="002060"/>
                    </a:solidFill>
                  </a:rPr>
                  <a:t>aniqligi</a:t>
                </a:r>
                <a:r>
                  <a:rPr lang="en-US" altLang="ru-RU" sz="1600" dirty="0" smtClean="0">
                    <a:solidFill>
                      <a:srgbClr val="002060"/>
                    </a:solidFill>
                  </a:rPr>
                  <a:t> 1cm </a:t>
                </a:r>
                <a:r>
                  <a:rPr lang="en-US" altLang="ru-RU" sz="1600" dirty="0" err="1" smtClean="0">
                    <a:solidFill>
                      <a:srgbClr val="002060"/>
                    </a:solidFill>
                  </a:rPr>
                  <a:t>bo‘lsa</a:t>
                </a:r>
                <a:r>
                  <a:rPr lang="en-US" altLang="ru-RU" sz="1600" dirty="0" smtClean="0">
                    <a:solidFill>
                      <a:srgbClr val="002060"/>
                    </a:solidFill>
                  </a:rPr>
                  <a:t>, </a:t>
                </a:r>
                <a:r>
                  <a:rPr lang="en-US" altLang="ru-RU" sz="1600" dirty="0" err="1" smtClean="0">
                    <a:solidFill>
                      <a:srgbClr val="002060"/>
                    </a:solidFill>
                  </a:rPr>
                  <a:t>ularning</a:t>
                </a:r>
                <a:r>
                  <a:rPr lang="en-US" altLang="ru-RU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ru-RU" sz="1600" dirty="0" err="1" smtClean="0">
                    <a:solidFill>
                      <a:srgbClr val="002060"/>
                    </a:solidFill>
                  </a:rPr>
                  <a:t>nisbiy</a:t>
                </a:r>
                <a:r>
                  <a:rPr lang="en-US" altLang="ru-RU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ru-RU" sz="1600" dirty="0" err="1" smtClean="0">
                    <a:solidFill>
                      <a:srgbClr val="002060"/>
                    </a:solidFill>
                  </a:rPr>
                  <a:t>xatoliklarini</a:t>
                </a:r>
                <a:r>
                  <a:rPr lang="en-US" altLang="ru-RU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ru-RU" sz="1600" dirty="0" err="1" smtClean="0">
                    <a:solidFill>
                      <a:srgbClr val="002060"/>
                    </a:solidFill>
                  </a:rPr>
                  <a:t>hisoblang</a:t>
                </a:r>
                <a:r>
                  <a:rPr lang="en-US" altLang="ru-RU" sz="1600" dirty="0" smtClean="0">
                    <a:solidFill>
                      <a:srgbClr val="002060"/>
                    </a:solidFill>
                  </a:rPr>
                  <a:t>.</a:t>
                </a:r>
                <a:endParaRPr lang="ru-RU" altLang="ru-RU" sz="16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1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ru-RU" sz="1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altLang="ru-RU" sz="1800" dirty="0" smtClean="0">
                    <a:solidFill>
                      <a:srgbClr val="002060"/>
                    </a:solidFill>
                  </a:rPr>
                  <a:t>= 20,4с</a:t>
                </a:r>
                <a:r>
                  <a:rPr lang="en-US" altLang="ru-RU" sz="1800" dirty="0" smtClean="0">
                    <a:solidFill>
                      <a:srgbClr val="002060"/>
                    </a:solidFill>
                  </a:rPr>
                  <a:t>m</a:t>
                </a:r>
                <a:r>
                  <a:rPr lang="ru-RU" altLang="ru-RU" sz="1800" dirty="0" smtClean="0">
                    <a:solidFill>
                      <a:srgbClr val="002060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1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ru-RU" sz="1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altLang="ru-RU" sz="1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altLang="ru-RU" sz="1200" dirty="0">
                    <a:solidFill>
                      <a:srgbClr val="002060"/>
                    </a:solidFill>
                  </a:rPr>
                  <a:t>= </a:t>
                </a:r>
                <a:r>
                  <a:rPr lang="ru-RU" altLang="ru-RU" sz="1600" dirty="0" smtClean="0">
                    <a:solidFill>
                      <a:srgbClr val="002060"/>
                    </a:solidFill>
                  </a:rPr>
                  <a:t>20,2с</a:t>
                </a:r>
                <a:r>
                  <a:rPr lang="en-US" altLang="ru-RU" sz="1600" dirty="0" smtClean="0">
                    <a:solidFill>
                      <a:srgbClr val="002060"/>
                    </a:solidFill>
                  </a:rPr>
                  <a:t>m</a:t>
                </a:r>
                <a:endParaRPr lang="ru-RU" altLang="ru-RU" sz="1200" dirty="0">
                  <a:solidFill>
                    <a:srgbClr val="002060"/>
                  </a:solidFill>
                </a:endParaRPr>
              </a:p>
              <a:p>
                <a:pPr>
                  <a:buFontTx/>
                  <a:buNone/>
                </a:pPr>
                <a:r>
                  <a:rPr lang="ru-RU" altLang="ru-RU" sz="1400" dirty="0">
                    <a:solidFill>
                      <a:srgbClr val="C00000"/>
                    </a:solidFill>
                  </a:rPr>
                  <a:t>  </a:t>
                </a:r>
                <a:r>
                  <a:rPr lang="ru-RU" altLang="ru-RU" sz="1400" dirty="0" smtClean="0">
                    <a:solidFill>
                      <a:srgbClr val="C00000"/>
                    </a:solidFill>
                  </a:rPr>
                  <a:t>1) </a:t>
                </a:r>
                <a:r>
                  <a:rPr lang="ru-RU" altLang="ru-RU" sz="1600" dirty="0" smtClean="0">
                    <a:solidFill>
                      <a:srgbClr val="002060"/>
                    </a:solidFill>
                  </a:rPr>
                  <a:t>0,1 </a:t>
                </a:r>
                <a:r>
                  <a:rPr lang="ru-RU" altLang="ru-RU" sz="1600" dirty="0">
                    <a:solidFill>
                      <a:srgbClr val="002060"/>
                    </a:solidFill>
                  </a:rPr>
                  <a:t>: 20,4 = 0,0049 = 0,49%   </a:t>
                </a:r>
                <a:endParaRPr lang="ru-RU" altLang="ru-RU" sz="1600" dirty="0" smtClean="0">
                  <a:solidFill>
                    <a:srgbClr val="002060"/>
                  </a:solidFill>
                </a:endParaRPr>
              </a:p>
              <a:p>
                <a:pPr>
                  <a:buFontTx/>
                  <a:buNone/>
                </a:pPr>
                <a:r>
                  <a:rPr lang="ru-RU" altLang="ru-RU" sz="1600" dirty="0" smtClean="0">
                    <a:solidFill>
                      <a:srgbClr val="C00000"/>
                    </a:solidFill>
                  </a:rPr>
                  <a:t>  2) </a:t>
                </a:r>
                <a:r>
                  <a:rPr lang="ru-RU" altLang="ru-RU" sz="1600" dirty="0" smtClean="0">
                    <a:solidFill>
                      <a:srgbClr val="002060"/>
                    </a:solidFill>
                  </a:rPr>
                  <a:t>1 </a:t>
                </a:r>
                <a:r>
                  <a:rPr lang="ru-RU" altLang="ru-RU" sz="1600" dirty="0">
                    <a:solidFill>
                      <a:srgbClr val="002060"/>
                    </a:solidFill>
                  </a:rPr>
                  <a:t>: 20,2 = 0,0495 = 4,95%</a:t>
                </a:r>
              </a:p>
              <a:p>
                <a:pPr>
                  <a:buFontTx/>
                  <a:buNone/>
                </a:pPr>
                <a:r>
                  <a:rPr lang="ru-RU" altLang="ru-RU" sz="1050" dirty="0"/>
                  <a:t> </a:t>
                </a:r>
                <a:r>
                  <a:rPr lang="en-US" altLang="ru-RU" sz="1800" b="1" dirty="0" err="1" smtClean="0">
                    <a:solidFill>
                      <a:srgbClr val="C00000"/>
                    </a:solidFill>
                  </a:rPr>
                  <a:t>Javob</a:t>
                </a:r>
                <a:r>
                  <a:rPr lang="en-US" altLang="ru-RU" sz="1800" b="1" dirty="0" smtClean="0">
                    <a:solidFill>
                      <a:srgbClr val="C00000"/>
                    </a:solidFill>
                  </a:rPr>
                  <a:t>:</a:t>
                </a:r>
                <a:r>
                  <a:rPr lang="ru-RU" altLang="ru-RU" sz="18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ru-RU" sz="1800" b="1" dirty="0" err="1" smtClean="0">
                    <a:solidFill>
                      <a:srgbClr val="002060"/>
                    </a:solidFill>
                  </a:rPr>
                  <a:t>birinchi</a:t>
                </a:r>
                <a:r>
                  <a:rPr lang="en-US" altLang="ru-RU" sz="18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ru-RU" sz="1800" b="1" dirty="0" err="1" smtClean="0">
                    <a:solidFill>
                      <a:srgbClr val="002060"/>
                    </a:solidFill>
                  </a:rPr>
                  <a:t>chizg‘ich</a:t>
                </a:r>
                <a:r>
                  <a:rPr lang="en-US" altLang="ru-RU" sz="18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ru-RU" sz="1800" b="1" dirty="0" err="1" smtClean="0">
                    <a:solidFill>
                      <a:srgbClr val="002060"/>
                    </a:solidFill>
                  </a:rPr>
                  <a:t>aniqroq</a:t>
                </a:r>
                <a:r>
                  <a:rPr lang="ru-RU" altLang="ru-RU" sz="1800" b="1" dirty="0" smtClean="0">
                    <a:solidFill>
                      <a:srgbClr val="002060"/>
                    </a:solidFill>
                  </a:rPr>
                  <a:t>.</a:t>
                </a:r>
                <a:endParaRPr lang="ru-RU" altLang="ru-RU" sz="18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8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377" y="431912"/>
                <a:ext cx="3960441" cy="2621117"/>
              </a:xfrm>
              <a:blipFill rotWithShape="0">
                <a:blip r:embed="rId2"/>
                <a:stretch>
                  <a:fillRect l="-3385" t="-2558" r="-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818" y="431912"/>
            <a:ext cx="1401645" cy="172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4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960" y="0"/>
            <a:ext cx="4895533" cy="3862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2000" b="1" dirty="0" smtClean="0">
                <a:solidFill>
                  <a:srgbClr val="C00000"/>
                </a:solidFill>
              </a:rPr>
              <a:t>Masala.</a:t>
            </a:r>
            <a:endParaRPr lang="ru-RU" alt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445" y="323900"/>
            <a:ext cx="4895533" cy="218631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ru-RU" sz="1600" b="1" dirty="0" err="1" smtClean="0">
                <a:solidFill>
                  <a:srgbClr val="002060"/>
                </a:solidFill>
              </a:rPr>
              <a:t>Detallarni</a:t>
            </a:r>
            <a:r>
              <a:rPr lang="en-US" altLang="ru-RU" sz="1600" b="1" dirty="0" smtClean="0">
                <a:solidFill>
                  <a:srgbClr val="002060"/>
                </a:solidFill>
              </a:rPr>
              <a:t> </a:t>
            </a:r>
            <a:r>
              <a:rPr lang="en-US" altLang="ru-RU" sz="1600" b="1" dirty="0" err="1" smtClean="0">
                <a:solidFill>
                  <a:srgbClr val="002060"/>
                </a:solidFill>
              </a:rPr>
              <a:t>ishlab</a:t>
            </a:r>
            <a:r>
              <a:rPr lang="en-US" altLang="ru-RU" sz="1600" b="1" dirty="0" smtClean="0">
                <a:solidFill>
                  <a:srgbClr val="002060"/>
                </a:solidFill>
              </a:rPr>
              <a:t> </a:t>
            </a:r>
            <a:r>
              <a:rPr lang="en-US" altLang="ru-RU" sz="1600" b="1" dirty="0" err="1" smtClean="0">
                <a:solidFill>
                  <a:srgbClr val="002060"/>
                </a:solidFill>
              </a:rPr>
              <a:t>chiqarishda</a:t>
            </a:r>
            <a:r>
              <a:rPr lang="en-US" altLang="ru-RU" sz="1600" b="1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shtangensirkuldan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foydalaniladi</a:t>
            </a:r>
            <a:r>
              <a:rPr lang="en-US" altLang="ru-RU" sz="1600" dirty="0">
                <a:solidFill>
                  <a:srgbClr val="002060"/>
                </a:solidFill>
              </a:rPr>
              <a:t> </a:t>
            </a:r>
            <a:r>
              <a:rPr lang="en-US" altLang="ru-RU" sz="1600" dirty="0" smtClean="0">
                <a:solidFill>
                  <a:srgbClr val="002060"/>
                </a:solidFill>
              </a:rPr>
              <a:t>(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chuqurlik</a:t>
            </a:r>
            <a:r>
              <a:rPr lang="en-US" altLang="ru-RU" sz="1600" dirty="0" smtClean="0">
                <a:solidFill>
                  <a:srgbClr val="002060"/>
                </a:solidFill>
              </a:rPr>
              <a:t>,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tashqi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va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ichki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chizilgan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aylanalarni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o‘lchashda</a:t>
            </a:r>
            <a:r>
              <a:rPr lang="en-US" altLang="ru-RU" sz="1600" dirty="0" smtClean="0">
                <a:solidFill>
                  <a:srgbClr val="002060"/>
                </a:solidFill>
              </a:rPr>
              <a:t>)</a:t>
            </a:r>
            <a:r>
              <a:rPr lang="ru-RU" altLang="ru-RU" sz="1600" dirty="0" smtClean="0">
                <a:solidFill>
                  <a:srgbClr val="002060"/>
                </a:solidFill>
              </a:rPr>
              <a:t>.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1600" dirty="0">
                <a:solidFill>
                  <a:srgbClr val="002060"/>
                </a:solidFill>
              </a:rPr>
              <a:t>          </a:t>
            </a:r>
            <a:r>
              <a:rPr lang="en-US" altLang="ru-RU" sz="1600" dirty="0" smtClean="0">
                <a:solidFill>
                  <a:srgbClr val="002060"/>
                </a:solidFill>
              </a:rPr>
              <a:t>Bu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asbob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bilan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ishlashdagi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absolyut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xatolik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0,1</a:t>
            </a:r>
            <a:r>
              <a:rPr lang="en-US" altLang="ru-RU" sz="1600" b="1" dirty="0" smtClean="0">
                <a:solidFill>
                  <a:srgbClr val="C00000"/>
                </a:solidFill>
              </a:rPr>
              <a:t>mm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ni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tashkil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etadi</a:t>
            </a:r>
            <a:r>
              <a:rPr lang="ru-RU" altLang="ru-RU" sz="1600" dirty="0" smtClean="0">
                <a:solidFill>
                  <a:srgbClr val="002060"/>
                </a:solidFill>
              </a:rPr>
              <a:t>. </a:t>
            </a:r>
            <a:r>
              <a:rPr lang="en-US" altLang="ru-RU" sz="1600" b="1" dirty="0" smtClean="0">
                <a:solidFill>
                  <a:srgbClr val="C00000"/>
                </a:solidFill>
              </a:rPr>
              <a:t>d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1600" b="1" dirty="0">
                <a:solidFill>
                  <a:srgbClr val="C00000"/>
                </a:solidFill>
              </a:rPr>
              <a:t>=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9,86с</a:t>
            </a:r>
            <a:r>
              <a:rPr lang="en-US" altLang="ru-RU" sz="1600" b="1" dirty="0" smtClean="0">
                <a:solidFill>
                  <a:srgbClr val="C00000"/>
                </a:solidFill>
              </a:rPr>
              <a:t>m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ni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o‘lchagandagi</a:t>
            </a:r>
            <a:r>
              <a:rPr lang="en-US" altLang="ru-RU" sz="1600" dirty="0" smtClean="0">
                <a:solidFill>
                  <a:srgbClr val="002060"/>
                </a:solidFill>
              </a:rPr>
              <a:t> 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nisbiy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xatolikni</a:t>
            </a:r>
            <a:r>
              <a:rPr lang="en-US" altLang="ru-RU" sz="1600" dirty="0" smtClean="0">
                <a:solidFill>
                  <a:srgbClr val="002060"/>
                </a:solidFill>
              </a:rPr>
              <a:t> toping.</a:t>
            </a:r>
            <a:r>
              <a:rPr lang="ru-RU" altLang="ru-RU" sz="1600" dirty="0" smtClean="0">
                <a:solidFill>
                  <a:srgbClr val="002060"/>
                </a:solidFill>
              </a:rPr>
              <a:t> 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600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            </a:t>
            </a:r>
            <a:endParaRPr lang="ru-RU" altLang="ru-RU" sz="16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9" y="1838328"/>
            <a:ext cx="2439990" cy="134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Yechish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buClr>
                <a:srgbClr val="51C3CA"/>
              </a:buClr>
            </a:pPr>
            <a:r>
              <a:rPr lang="ru-RU" altLang="ru-RU" sz="1600" dirty="0"/>
              <a:t> </a:t>
            </a:r>
            <a:r>
              <a:rPr lang="en-US" altLang="ru-RU" sz="2000" dirty="0">
                <a:solidFill>
                  <a:srgbClr val="002060"/>
                </a:solidFill>
              </a:rPr>
              <a:t>d</a:t>
            </a:r>
            <a:r>
              <a:rPr lang="ru-RU" altLang="ru-RU" sz="2000" dirty="0">
                <a:solidFill>
                  <a:srgbClr val="002060"/>
                </a:solidFill>
              </a:rPr>
              <a:t> = </a:t>
            </a:r>
            <a:r>
              <a:rPr lang="ru-RU" altLang="ru-RU" sz="2000" dirty="0" smtClean="0">
                <a:solidFill>
                  <a:srgbClr val="002060"/>
                </a:solidFill>
              </a:rPr>
              <a:t>9,86с</a:t>
            </a:r>
            <a:r>
              <a:rPr lang="en-US" altLang="ru-RU" sz="2000" dirty="0" smtClean="0">
                <a:solidFill>
                  <a:srgbClr val="002060"/>
                </a:solidFill>
              </a:rPr>
              <a:t>m</a:t>
            </a:r>
            <a:r>
              <a:rPr lang="ru-RU" altLang="ru-RU" sz="2000" dirty="0" smtClean="0">
                <a:solidFill>
                  <a:srgbClr val="002060"/>
                </a:solidFill>
              </a:rPr>
              <a:t> </a:t>
            </a:r>
            <a:endParaRPr lang="en-US" altLang="ru-RU" sz="2000" dirty="0" smtClean="0">
              <a:solidFill>
                <a:srgbClr val="002060"/>
              </a:solidFill>
            </a:endParaRPr>
          </a:p>
          <a:p>
            <a:pPr lvl="0">
              <a:lnSpc>
                <a:spcPct val="80000"/>
              </a:lnSpc>
              <a:buClr>
                <a:srgbClr val="51C3CA"/>
              </a:buClr>
            </a:pPr>
            <a:r>
              <a:rPr lang="en-US" altLang="ru-RU" sz="2000" dirty="0" smtClean="0">
                <a:solidFill>
                  <a:srgbClr val="002060"/>
                </a:solidFill>
              </a:rPr>
              <a:t> d</a:t>
            </a:r>
            <a:r>
              <a:rPr lang="ru-RU" altLang="ru-RU" sz="2000" dirty="0">
                <a:solidFill>
                  <a:srgbClr val="002060"/>
                </a:solidFill>
              </a:rPr>
              <a:t>= </a:t>
            </a:r>
            <a:r>
              <a:rPr lang="ru-RU" altLang="ru-RU" sz="2000" dirty="0" smtClean="0">
                <a:solidFill>
                  <a:srgbClr val="002060"/>
                </a:solidFill>
              </a:rPr>
              <a:t>98,6</a:t>
            </a:r>
            <a:r>
              <a:rPr lang="en-US" altLang="ru-RU" sz="2000" dirty="0" smtClean="0">
                <a:solidFill>
                  <a:srgbClr val="002060"/>
                </a:solidFill>
              </a:rPr>
              <a:t>mm</a:t>
            </a:r>
            <a:endParaRPr lang="ru-RU" altLang="ru-RU" sz="2000" dirty="0">
              <a:solidFill>
                <a:srgbClr val="002060"/>
              </a:solidFill>
            </a:endParaRPr>
          </a:p>
          <a:p>
            <a:pPr lvl="0">
              <a:lnSpc>
                <a:spcPct val="80000"/>
              </a:lnSpc>
              <a:buClr>
                <a:srgbClr val="51C3CA"/>
              </a:buClr>
            </a:pPr>
            <a:r>
              <a:rPr lang="ru-RU" altLang="ru-RU" sz="2000" dirty="0" smtClean="0">
                <a:solidFill>
                  <a:srgbClr val="002060"/>
                </a:solidFill>
              </a:rPr>
              <a:t> </a:t>
            </a:r>
            <a:r>
              <a:rPr lang="ru-RU" altLang="ru-RU" sz="2000" dirty="0">
                <a:solidFill>
                  <a:srgbClr val="002060"/>
                </a:solidFill>
              </a:rPr>
              <a:t>0,1 : │98,6│= 0,1 : 98,6 = 0,001 </a:t>
            </a:r>
            <a:r>
              <a:rPr lang="ru-RU" altLang="ru-RU" sz="2000" dirty="0" smtClean="0">
                <a:solidFill>
                  <a:srgbClr val="002060"/>
                </a:solidFill>
              </a:rPr>
              <a:t>=</a:t>
            </a:r>
            <a:r>
              <a:rPr lang="ru-RU" altLang="ru-RU" sz="2000" dirty="0">
                <a:solidFill>
                  <a:srgbClr val="002060"/>
                </a:solidFill>
              </a:rPr>
              <a:t>0,1%</a:t>
            </a:r>
          </a:p>
          <a:p>
            <a:pPr marL="0" lvl="0" indent="0">
              <a:lnSpc>
                <a:spcPct val="80000"/>
              </a:lnSpc>
              <a:buClr>
                <a:srgbClr val="51C3CA"/>
              </a:buClr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5" y="1476028"/>
            <a:ext cx="30353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7797" y="236131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ru-RU" sz="2400" dirty="0" smtClean="0">
                <a:solidFill>
                  <a:srgbClr val="002060"/>
                </a:solidFill>
              </a:rPr>
              <a:t>: 0,1%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8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>
                <a:solidFill>
                  <a:srgbClr val="C00000"/>
                </a:solidFill>
              </a:rPr>
              <a:t>Masala.</a:t>
            </a:r>
            <a:endParaRPr lang="ru-RU" alt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960" y="576016"/>
            <a:ext cx="4895533" cy="2520192"/>
          </a:xfrm>
        </p:spPr>
        <p:txBody>
          <a:bodyPr/>
          <a:lstStyle/>
          <a:p>
            <a:pPr marL="342839" indent="-342839">
              <a:buNone/>
            </a:pPr>
            <a:r>
              <a:rPr lang="ru-RU" alt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Detal</a:t>
            </a:r>
            <a:r>
              <a:rPr lang="en-US" alt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asosini</a:t>
            </a:r>
            <a:r>
              <a:rPr lang="en-US" alt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o‘lchashda</a:t>
            </a:r>
            <a:r>
              <a:rPr lang="en-US" alt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chizg‘ich</a:t>
            </a:r>
            <a:r>
              <a:rPr lang="en-US" alt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shtangensirkul</a:t>
            </a:r>
            <a:r>
              <a:rPr lang="en-US" alt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mikrometrdan</a:t>
            </a:r>
            <a:r>
              <a:rPr lang="en-US" alt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foydalanildi</a:t>
            </a:r>
            <a:r>
              <a:rPr lang="en-US" alt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Bunda</a:t>
            </a:r>
            <a:r>
              <a:rPr lang="en-US" alt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quyidagi</a:t>
            </a:r>
            <a:r>
              <a:rPr lang="en-US" alt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natijalar</a:t>
            </a:r>
            <a:r>
              <a:rPr lang="en-US" alt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alt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alt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</a:rPr>
              <a:t>7,9 </a:t>
            </a:r>
            <a:r>
              <a:rPr lang="en-US" altLang="ru-RU" sz="1600" dirty="0" smtClean="0">
                <a:solidFill>
                  <a:srgbClr val="002060"/>
                </a:solidFill>
              </a:rPr>
              <a:t>mm</a:t>
            </a:r>
            <a:r>
              <a:rPr lang="ru-RU" altLang="ru-RU" sz="1600" dirty="0" smtClean="0">
                <a:solidFill>
                  <a:srgbClr val="002060"/>
                </a:solidFill>
              </a:rPr>
              <a:t>; 1</a:t>
            </a:r>
            <a:r>
              <a:rPr lang="en-US" altLang="ru-RU" sz="1600" dirty="0" smtClean="0">
                <a:solidFill>
                  <a:srgbClr val="002060"/>
                </a:solidFill>
              </a:rPr>
              <a:t>2</a:t>
            </a:r>
            <a:r>
              <a:rPr lang="ru-RU" altLang="ru-RU" sz="1600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smtClean="0">
                <a:solidFill>
                  <a:srgbClr val="002060"/>
                </a:solidFill>
              </a:rPr>
              <a:t>mm</a:t>
            </a:r>
            <a:r>
              <a:rPr lang="ru-RU" altLang="ru-RU" sz="1600" dirty="0" smtClean="0">
                <a:solidFill>
                  <a:srgbClr val="002060"/>
                </a:solidFill>
              </a:rPr>
              <a:t>; 17,88 </a:t>
            </a:r>
            <a:r>
              <a:rPr lang="en-US" altLang="ru-RU" sz="1600" dirty="0" smtClean="0">
                <a:solidFill>
                  <a:srgbClr val="002060"/>
                </a:solidFill>
              </a:rPr>
              <a:t>mm</a:t>
            </a:r>
            <a:r>
              <a:rPr lang="ru-RU" altLang="ru-RU" sz="1600" dirty="0" smtClean="0">
                <a:solidFill>
                  <a:srgbClr val="002060"/>
                </a:solidFill>
              </a:rPr>
              <a:t>.</a:t>
            </a:r>
          </a:p>
          <a:p>
            <a:pPr marL="342839" indent="-342839">
              <a:buNone/>
            </a:pPr>
            <a:r>
              <a:rPr lang="en-US" altLang="ru-RU" sz="1600" dirty="0" smtClean="0">
                <a:solidFill>
                  <a:srgbClr val="002060"/>
                </a:solidFill>
              </a:rPr>
              <a:t>      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Natijalar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qaysi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asbobga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tegishli</a:t>
            </a:r>
            <a:r>
              <a:rPr lang="en-US" altLang="ru-RU" sz="1600" dirty="0" smtClean="0">
                <a:solidFill>
                  <a:srgbClr val="002060"/>
                </a:solidFill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</a:rPr>
              <a:t>ekanini</a:t>
            </a:r>
            <a:r>
              <a:rPr lang="en-US" altLang="ru-RU" sz="1600" dirty="0" smtClean="0">
                <a:solidFill>
                  <a:srgbClr val="002060"/>
                </a:solidFill>
              </a:rPr>
              <a:t> toping </a:t>
            </a:r>
            <a:r>
              <a:rPr lang="ru-RU" altLang="ru-RU" sz="1600" dirty="0" smtClean="0">
                <a:solidFill>
                  <a:srgbClr val="002060"/>
                </a:solidFill>
              </a:rPr>
              <a:t>?</a:t>
            </a:r>
          </a:p>
          <a:p>
            <a:pPr marL="342839" indent="-342839"/>
            <a:endParaRPr lang="ru-RU" altLang="ru-RU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8326">
            <a:off x="379655" y="2410588"/>
            <a:ext cx="997873" cy="3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09" y="2002904"/>
            <a:ext cx="1093304" cy="109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97" y="2155892"/>
            <a:ext cx="1613975" cy="940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4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151769</TotalTime>
  <Words>406</Words>
  <Application>Microsoft Office PowerPoint</Application>
  <PresentationFormat>Произвольный</PresentationFormat>
  <Paragraphs>70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13</vt:i4>
      </vt:variant>
    </vt:vector>
  </HeadingPairs>
  <TitlesOfParts>
    <vt:vector size="32" baseType="lpstr">
      <vt:lpstr>Arial</vt:lpstr>
      <vt:lpstr>Calibri</vt:lpstr>
      <vt:lpstr>Cambria Math</vt:lpstr>
      <vt:lpstr>Open Sans</vt:lpstr>
      <vt:lpstr>Open Sans Light</vt:lpstr>
      <vt:lpstr>Symbol</vt:lpstr>
      <vt:lpstr>Times New Roman</vt:lpstr>
      <vt:lpstr>Verdana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ALGEBRA</vt:lpstr>
      <vt:lpstr>Masala.</vt:lpstr>
      <vt:lpstr>Xulosa:</vt:lpstr>
      <vt:lpstr>Topshiriq.</vt:lpstr>
      <vt:lpstr>Masala.</vt:lpstr>
      <vt:lpstr>Masala.</vt:lpstr>
      <vt:lpstr>Masala.</vt:lpstr>
      <vt:lpstr>Yechish:</vt:lpstr>
      <vt:lpstr>Masala.</vt:lpstr>
      <vt:lpstr>Презентация PowerPoint</vt:lpstr>
      <vt:lpstr>Masala.</vt:lpstr>
      <vt:lpstr>Yechish:</vt:lpstr>
      <vt:lpstr>      MUSTAQIL BAJARISH UCHUN TOPSHIRIQLAR: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Админ</cp:lastModifiedBy>
  <cp:revision>1527</cp:revision>
  <dcterms:created xsi:type="dcterms:W3CDTF">2014-10-08T23:03:32Z</dcterms:created>
  <dcterms:modified xsi:type="dcterms:W3CDTF">2020-12-13T15:48:37Z</dcterms:modified>
</cp:coreProperties>
</file>