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theme/theme2.xml" ContentType="application/vnd.openxmlformats-officedocument.theme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slideLayouts/slideLayout183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theme/theme3.xml" ContentType="application/vnd.openxmlformats-officedocument.theme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slideLayouts/slideLayout188.xml" ContentType="application/vnd.openxmlformats-officedocument.presentationml.slideLayout+xml"/>
  <Override PartName="/ppt/slideLayouts/slideLayout189.xml" ContentType="application/vnd.openxmlformats-officedocument.presentationml.slideLayout+xml"/>
  <Override PartName="/ppt/slideLayouts/slideLayout19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194.xml" ContentType="application/vnd.openxmlformats-officedocument.presentationml.slideLayout+xml"/>
  <Override PartName="/ppt/slideLayouts/slideLayout195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198.xml" ContentType="application/vnd.openxmlformats-officedocument.presentationml.slideLayout+xml"/>
  <Override PartName="/ppt/slideLayouts/slideLayout199.xml" ContentType="application/vnd.openxmlformats-officedocument.presentationml.slideLayout+xml"/>
  <Override PartName="/ppt/slideLayouts/slideLayout200.xml" ContentType="application/vnd.openxmlformats-officedocument.presentationml.slideLayout+xml"/>
  <Override PartName="/ppt/slideLayouts/slideLayout201.xml" ContentType="application/vnd.openxmlformats-officedocument.presentationml.slideLayout+xml"/>
  <Override PartName="/ppt/slideLayouts/slideLayout202.xml" ContentType="application/vnd.openxmlformats-officedocument.presentationml.slideLayout+xml"/>
  <Override PartName="/ppt/slideLayouts/slideLayout203.xml" ContentType="application/vnd.openxmlformats-officedocument.presentationml.slideLayout+xml"/>
  <Override PartName="/ppt/slideLayouts/slideLayout204.xml" ContentType="application/vnd.openxmlformats-officedocument.presentationml.slideLayout+xml"/>
  <Override PartName="/ppt/slideLayouts/slideLayout205.xml" ContentType="application/vnd.openxmlformats-officedocument.presentationml.slideLayout+xml"/>
  <Override PartName="/ppt/slideLayouts/slideLayout206.xml" ContentType="application/vnd.openxmlformats-officedocument.presentationml.slideLayout+xml"/>
  <Override PartName="/ppt/slideLayouts/slideLayout207.xml" ContentType="application/vnd.openxmlformats-officedocument.presentationml.slideLayout+xml"/>
  <Override PartName="/ppt/slideLayouts/slideLayout208.xml" ContentType="application/vnd.openxmlformats-officedocument.presentationml.slideLayout+xml"/>
  <Override PartName="/ppt/slideLayouts/slideLayout209.xml" ContentType="application/vnd.openxmlformats-officedocument.presentationml.slideLayout+xml"/>
  <Override PartName="/ppt/slideLayouts/slideLayout210.xml" ContentType="application/vnd.openxmlformats-officedocument.presentationml.slideLayout+xml"/>
  <Override PartName="/ppt/slideLayouts/slideLayout211.xml" ContentType="application/vnd.openxmlformats-officedocument.presentationml.slideLayout+xml"/>
  <Override PartName="/ppt/slideLayouts/slideLayout212.xml" ContentType="application/vnd.openxmlformats-officedocument.presentationml.slideLayout+xml"/>
  <Override PartName="/ppt/slideLayouts/slideLayout213.xml" ContentType="application/vnd.openxmlformats-officedocument.presentationml.slideLayout+xml"/>
  <Override PartName="/ppt/slideLayouts/slideLayout214.xml" ContentType="application/vnd.openxmlformats-officedocument.presentationml.slideLayout+xml"/>
  <Override PartName="/ppt/slideLayouts/slideLayout215.xml" ContentType="application/vnd.openxmlformats-officedocument.presentationml.slideLayout+xml"/>
  <Override PartName="/ppt/slideLayouts/slideLayout216.xml" ContentType="application/vnd.openxmlformats-officedocument.presentationml.slideLayout+xml"/>
  <Override PartName="/ppt/slideLayouts/slideLayout217.xml" ContentType="application/vnd.openxmlformats-officedocument.presentationml.slideLayout+xml"/>
  <Override PartName="/ppt/slideLayouts/slideLayout218.xml" ContentType="application/vnd.openxmlformats-officedocument.presentationml.slideLayout+xml"/>
  <Override PartName="/ppt/slideLayouts/slideLayout219.xml" ContentType="application/vnd.openxmlformats-officedocument.presentationml.slideLayout+xml"/>
  <Override PartName="/ppt/slideLayouts/slideLayout220.xml" ContentType="application/vnd.openxmlformats-officedocument.presentationml.slideLayout+xml"/>
  <Override PartName="/ppt/slideLayouts/slideLayout221.xml" ContentType="application/vnd.openxmlformats-officedocument.presentationml.slideLayout+xml"/>
  <Override PartName="/ppt/slideLayouts/slideLayout222.xml" ContentType="application/vnd.openxmlformats-officedocument.presentationml.slideLayout+xml"/>
  <Override PartName="/ppt/slideLayouts/slideLayout223.xml" ContentType="application/vnd.openxmlformats-officedocument.presentationml.slideLayout+xml"/>
  <Override PartName="/ppt/slideLayouts/slideLayout224.xml" ContentType="application/vnd.openxmlformats-officedocument.presentationml.slideLayout+xml"/>
  <Override PartName="/ppt/slideLayouts/slideLayout225.xml" ContentType="application/vnd.openxmlformats-officedocument.presentationml.slideLayout+xml"/>
  <Override PartName="/ppt/slideLayouts/slideLayout226.xml" ContentType="application/vnd.openxmlformats-officedocument.presentationml.slideLayout+xml"/>
  <Override PartName="/ppt/slideLayouts/slideLayout227.xml" ContentType="application/vnd.openxmlformats-officedocument.presentationml.slideLayout+xml"/>
  <Override PartName="/ppt/slideLayouts/slideLayout228.xml" ContentType="application/vnd.openxmlformats-officedocument.presentationml.slideLayout+xml"/>
  <Override PartName="/ppt/slideLayouts/slideLayout229.xml" ContentType="application/vnd.openxmlformats-officedocument.presentationml.slideLayout+xml"/>
  <Override PartName="/ppt/slideLayouts/slideLayout230.xml" ContentType="application/vnd.openxmlformats-officedocument.presentationml.slideLayout+xml"/>
  <Override PartName="/ppt/slideLayouts/slideLayout231.xml" ContentType="application/vnd.openxmlformats-officedocument.presentationml.slideLayout+xml"/>
  <Override PartName="/ppt/slideLayouts/slideLayout232.xml" ContentType="application/vnd.openxmlformats-officedocument.presentationml.slideLayout+xml"/>
  <Override PartName="/ppt/slideLayouts/slideLayout233.xml" ContentType="application/vnd.openxmlformats-officedocument.presentationml.slideLayout+xml"/>
  <Override PartName="/ppt/slideLayouts/slideLayout234.xml" ContentType="application/vnd.openxmlformats-officedocument.presentationml.slideLayout+xml"/>
  <Override PartName="/ppt/slideLayouts/slideLayout235.xml" ContentType="application/vnd.openxmlformats-officedocument.presentationml.slideLayout+xml"/>
  <Override PartName="/ppt/slideLayouts/slideLayout236.xml" ContentType="application/vnd.openxmlformats-officedocument.presentationml.slideLayout+xml"/>
  <Override PartName="/ppt/slideLayouts/slideLayout237.xml" ContentType="application/vnd.openxmlformats-officedocument.presentationml.slideLayout+xml"/>
  <Override PartName="/ppt/slideLayouts/slideLayout238.xml" ContentType="application/vnd.openxmlformats-officedocument.presentationml.slideLayout+xml"/>
  <Override PartName="/ppt/slideLayouts/slideLayout239.xml" ContentType="application/vnd.openxmlformats-officedocument.presentationml.slideLayout+xml"/>
  <Override PartName="/ppt/slideLayouts/slideLayout240.xml" ContentType="application/vnd.openxmlformats-officedocument.presentationml.slideLayout+xml"/>
  <Override PartName="/ppt/slideLayouts/slideLayout241.xml" ContentType="application/vnd.openxmlformats-officedocument.presentationml.slideLayout+xml"/>
  <Override PartName="/ppt/slideLayouts/slideLayout242.xml" ContentType="application/vnd.openxmlformats-officedocument.presentationml.slideLayout+xml"/>
  <Override PartName="/ppt/slideLayouts/slideLayout243.xml" ContentType="application/vnd.openxmlformats-officedocument.presentationml.slideLayout+xml"/>
  <Override PartName="/ppt/theme/theme4.xml" ContentType="application/vnd.openxmlformats-officedocument.theme+xml"/>
  <Override PartName="/ppt/slideLayouts/slideLayout244.xml" ContentType="application/vnd.openxmlformats-officedocument.presentationml.slideLayout+xml"/>
  <Override PartName="/ppt/slideLayouts/slideLayout245.xml" ContentType="application/vnd.openxmlformats-officedocument.presentationml.slideLayout+xml"/>
  <Override PartName="/ppt/slideLayouts/slideLayout246.xml" ContentType="application/vnd.openxmlformats-officedocument.presentationml.slideLayout+xml"/>
  <Override PartName="/ppt/slideLayouts/slideLayout247.xml" ContentType="application/vnd.openxmlformats-officedocument.presentationml.slideLayout+xml"/>
  <Override PartName="/ppt/slideLayouts/slideLayout248.xml" ContentType="application/vnd.openxmlformats-officedocument.presentationml.slideLayout+xml"/>
  <Override PartName="/ppt/slideLayouts/slideLayout249.xml" ContentType="application/vnd.openxmlformats-officedocument.presentationml.slideLayout+xml"/>
  <Override PartName="/ppt/slideLayouts/slideLayout250.xml" ContentType="application/vnd.openxmlformats-officedocument.presentationml.slideLayout+xml"/>
  <Override PartName="/ppt/slideLayouts/slideLayout251.xml" ContentType="application/vnd.openxmlformats-officedocument.presentationml.slideLayout+xml"/>
  <Override PartName="/ppt/slideLayouts/slideLayout252.xml" ContentType="application/vnd.openxmlformats-officedocument.presentationml.slideLayout+xml"/>
  <Override PartName="/ppt/slideLayouts/slideLayout253.xml" ContentType="application/vnd.openxmlformats-officedocument.presentationml.slideLayout+xml"/>
  <Override PartName="/ppt/slideLayouts/slideLayout254.xml" ContentType="application/vnd.openxmlformats-officedocument.presentationml.slideLayout+xml"/>
  <Override PartName="/ppt/slideLayouts/slideLayout255.xml" ContentType="application/vnd.openxmlformats-officedocument.presentationml.slideLayout+xml"/>
  <Override PartName="/ppt/slideLayouts/slideLayout256.xml" ContentType="application/vnd.openxmlformats-officedocument.presentationml.slideLayout+xml"/>
  <Override PartName="/ppt/slideLayouts/slideLayout257.xml" ContentType="application/vnd.openxmlformats-officedocument.presentationml.slideLayout+xml"/>
  <Override PartName="/ppt/slideLayouts/slideLayout258.xml" ContentType="application/vnd.openxmlformats-officedocument.presentationml.slideLayout+xml"/>
  <Override PartName="/ppt/slideLayouts/slideLayout259.xml" ContentType="application/vnd.openxmlformats-officedocument.presentationml.slideLayout+xml"/>
  <Override PartName="/ppt/slideLayouts/slideLayout260.xml" ContentType="application/vnd.openxmlformats-officedocument.presentationml.slideLayout+xml"/>
  <Override PartName="/ppt/slideLayouts/slideLayout261.xml" ContentType="application/vnd.openxmlformats-officedocument.presentationml.slideLayout+xml"/>
  <Override PartName="/ppt/slideLayouts/slideLayout262.xml" ContentType="application/vnd.openxmlformats-officedocument.presentationml.slideLayout+xml"/>
  <Override PartName="/ppt/slideLayouts/slideLayout263.xml" ContentType="application/vnd.openxmlformats-officedocument.presentationml.slideLayout+xml"/>
  <Override PartName="/ppt/slideLayouts/slideLayout264.xml" ContentType="application/vnd.openxmlformats-officedocument.presentationml.slideLayout+xml"/>
  <Override PartName="/ppt/slideLayouts/slideLayout265.xml" ContentType="application/vnd.openxmlformats-officedocument.presentationml.slideLayout+xml"/>
  <Override PartName="/ppt/slideLayouts/slideLayout266.xml" ContentType="application/vnd.openxmlformats-officedocument.presentationml.slideLayout+xml"/>
  <Override PartName="/ppt/slideLayouts/slideLayout267.xml" ContentType="application/vnd.openxmlformats-officedocument.presentationml.slideLayout+xml"/>
  <Override PartName="/ppt/slideLayouts/slideLayout268.xml" ContentType="application/vnd.openxmlformats-officedocument.presentationml.slideLayout+xml"/>
  <Override PartName="/ppt/slideLayouts/slideLayout269.xml" ContentType="application/vnd.openxmlformats-officedocument.presentationml.slideLayout+xml"/>
  <Override PartName="/ppt/slideLayouts/slideLayout270.xml" ContentType="application/vnd.openxmlformats-officedocument.presentationml.slideLayout+xml"/>
  <Override PartName="/ppt/slideLayouts/slideLayout271.xml" ContentType="application/vnd.openxmlformats-officedocument.presentationml.slideLayout+xml"/>
  <Override PartName="/ppt/slideLayouts/slideLayout272.xml" ContentType="application/vnd.openxmlformats-officedocument.presentationml.slideLayout+xml"/>
  <Override PartName="/ppt/slideLayouts/slideLayout273.xml" ContentType="application/vnd.openxmlformats-officedocument.presentationml.slideLayout+xml"/>
  <Override PartName="/ppt/slideLayouts/slideLayout274.xml" ContentType="application/vnd.openxmlformats-officedocument.presentationml.slideLayout+xml"/>
  <Override PartName="/ppt/slideLayouts/slideLayout275.xml" ContentType="application/vnd.openxmlformats-officedocument.presentationml.slideLayout+xml"/>
  <Override PartName="/ppt/slideLayouts/slideLayout276.xml" ContentType="application/vnd.openxmlformats-officedocument.presentationml.slideLayout+xml"/>
  <Override PartName="/ppt/slideLayouts/slideLayout277.xml" ContentType="application/vnd.openxmlformats-officedocument.presentationml.slideLayout+xml"/>
  <Override PartName="/ppt/slideLayouts/slideLayout278.xml" ContentType="application/vnd.openxmlformats-officedocument.presentationml.slideLayout+xml"/>
  <Override PartName="/ppt/slideLayouts/slideLayout279.xml" ContentType="application/vnd.openxmlformats-officedocument.presentationml.slideLayout+xml"/>
  <Override PartName="/ppt/slideLayouts/slideLayout280.xml" ContentType="application/vnd.openxmlformats-officedocument.presentationml.slideLayout+xml"/>
  <Override PartName="/ppt/slideLayouts/slideLayout281.xml" ContentType="application/vnd.openxmlformats-officedocument.presentationml.slideLayout+xml"/>
  <Override PartName="/ppt/slideLayouts/slideLayout282.xml" ContentType="application/vnd.openxmlformats-officedocument.presentationml.slideLayout+xml"/>
  <Override PartName="/ppt/slideLayouts/slideLayout283.xml" ContentType="application/vnd.openxmlformats-officedocument.presentationml.slideLayout+xml"/>
  <Override PartName="/ppt/slideLayouts/slideLayout284.xml" ContentType="application/vnd.openxmlformats-officedocument.presentationml.slideLayout+xml"/>
  <Override PartName="/ppt/slideLayouts/slideLayout285.xml" ContentType="application/vnd.openxmlformats-officedocument.presentationml.slideLayout+xml"/>
  <Override PartName="/ppt/slideLayouts/slideLayout286.xml" ContentType="application/vnd.openxmlformats-officedocument.presentationml.slideLayout+xml"/>
  <Override PartName="/ppt/slideLayouts/slideLayout287.xml" ContentType="application/vnd.openxmlformats-officedocument.presentationml.slideLayout+xml"/>
  <Override PartName="/ppt/slideLayouts/slideLayout288.xml" ContentType="application/vnd.openxmlformats-officedocument.presentationml.slideLayout+xml"/>
  <Override PartName="/ppt/slideLayouts/slideLayout289.xml" ContentType="application/vnd.openxmlformats-officedocument.presentationml.slideLayout+xml"/>
  <Override PartName="/ppt/slideLayouts/slideLayout290.xml" ContentType="application/vnd.openxmlformats-officedocument.presentationml.slideLayout+xml"/>
  <Override PartName="/ppt/slideLayouts/slideLayout291.xml" ContentType="application/vnd.openxmlformats-officedocument.presentationml.slideLayout+xml"/>
  <Override PartName="/ppt/slideLayouts/slideLayout292.xml" ContentType="application/vnd.openxmlformats-officedocument.presentationml.slideLayout+xml"/>
  <Override PartName="/ppt/slideLayouts/slideLayout293.xml" ContentType="application/vnd.openxmlformats-officedocument.presentationml.slideLayout+xml"/>
  <Override PartName="/ppt/slideLayouts/slideLayout294.xml" ContentType="application/vnd.openxmlformats-officedocument.presentationml.slideLayout+xml"/>
  <Override PartName="/ppt/slideLayouts/slideLayout295.xml" ContentType="application/vnd.openxmlformats-officedocument.presentationml.slideLayout+xml"/>
  <Override PartName="/ppt/slideLayouts/slideLayout296.xml" ContentType="application/vnd.openxmlformats-officedocument.presentationml.slideLayout+xml"/>
  <Override PartName="/ppt/slideLayouts/slideLayout297.xml" ContentType="application/vnd.openxmlformats-officedocument.presentationml.slideLayout+xml"/>
  <Override PartName="/ppt/slideLayouts/slideLayout298.xml" ContentType="application/vnd.openxmlformats-officedocument.presentationml.slideLayout+xml"/>
  <Override PartName="/ppt/slideLayouts/slideLayout299.xml" ContentType="application/vnd.openxmlformats-officedocument.presentationml.slideLayout+xml"/>
  <Override PartName="/ppt/slideLayouts/slideLayout300.xml" ContentType="application/vnd.openxmlformats-officedocument.presentationml.slideLayout+xml"/>
  <Override PartName="/ppt/slideLayouts/slideLayout301.xml" ContentType="application/vnd.openxmlformats-officedocument.presentationml.slideLayout+xml"/>
  <Override PartName="/ppt/theme/theme5.xml" ContentType="application/vnd.openxmlformats-officedocument.theme+xml"/>
  <Override PartName="/ppt/slideLayouts/slideLayout302.xml" ContentType="application/vnd.openxmlformats-officedocument.presentationml.slideLayout+xml"/>
  <Override PartName="/ppt/slideLayouts/slideLayout303.xml" ContentType="application/vnd.openxmlformats-officedocument.presentationml.slideLayout+xml"/>
  <Override PartName="/ppt/slideLayouts/slideLayout304.xml" ContentType="application/vnd.openxmlformats-officedocument.presentationml.slideLayout+xml"/>
  <Override PartName="/ppt/slideLayouts/slideLayout305.xml" ContentType="application/vnd.openxmlformats-officedocument.presentationml.slideLayout+xml"/>
  <Override PartName="/ppt/slideLayouts/slideLayout306.xml" ContentType="application/vnd.openxmlformats-officedocument.presentationml.slideLayout+xml"/>
  <Override PartName="/ppt/slideLayouts/slideLayout307.xml" ContentType="application/vnd.openxmlformats-officedocument.presentationml.slideLayout+xml"/>
  <Override PartName="/ppt/slideLayouts/slideLayout308.xml" ContentType="application/vnd.openxmlformats-officedocument.presentationml.slideLayout+xml"/>
  <Override PartName="/ppt/slideLayouts/slideLayout309.xml" ContentType="application/vnd.openxmlformats-officedocument.presentationml.slideLayout+xml"/>
  <Override PartName="/ppt/slideLayouts/slideLayout310.xml" ContentType="application/vnd.openxmlformats-officedocument.presentationml.slideLayout+xml"/>
  <Override PartName="/ppt/slideLayouts/slideLayout311.xml" ContentType="application/vnd.openxmlformats-officedocument.presentationml.slideLayout+xml"/>
  <Override PartName="/ppt/slideLayouts/slideLayout312.xml" ContentType="application/vnd.openxmlformats-officedocument.presentationml.slideLayout+xml"/>
  <Override PartName="/ppt/slideLayouts/slideLayout313.xml" ContentType="application/vnd.openxmlformats-officedocument.presentationml.slideLayout+xml"/>
  <Override PartName="/ppt/slideLayouts/slideLayout314.xml" ContentType="application/vnd.openxmlformats-officedocument.presentationml.slideLayout+xml"/>
  <Override PartName="/ppt/slideLayouts/slideLayout315.xml" ContentType="application/vnd.openxmlformats-officedocument.presentationml.slideLayout+xml"/>
  <Override PartName="/ppt/slideLayouts/slideLayout316.xml" ContentType="application/vnd.openxmlformats-officedocument.presentationml.slideLayout+xml"/>
  <Override PartName="/ppt/slideLayouts/slideLayout317.xml" ContentType="application/vnd.openxmlformats-officedocument.presentationml.slideLayout+xml"/>
  <Override PartName="/ppt/slideLayouts/slideLayout318.xml" ContentType="application/vnd.openxmlformats-officedocument.presentationml.slideLayout+xml"/>
  <Override PartName="/ppt/slideLayouts/slideLayout319.xml" ContentType="application/vnd.openxmlformats-officedocument.presentationml.slideLayout+xml"/>
  <Override PartName="/ppt/slideLayouts/slideLayout320.xml" ContentType="application/vnd.openxmlformats-officedocument.presentationml.slideLayout+xml"/>
  <Override PartName="/ppt/slideLayouts/slideLayout321.xml" ContentType="application/vnd.openxmlformats-officedocument.presentationml.slideLayout+xml"/>
  <Override PartName="/ppt/slideLayouts/slideLayout322.xml" ContentType="application/vnd.openxmlformats-officedocument.presentationml.slideLayout+xml"/>
  <Override PartName="/ppt/slideLayouts/slideLayout323.xml" ContentType="application/vnd.openxmlformats-officedocument.presentationml.slideLayout+xml"/>
  <Override PartName="/ppt/slideLayouts/slideLayout324.xml" ContentType="application/vnd.openxmlformats-officedocument.presentationml.slideLayout+xml"/>
  <Override PartName="/ppt/slideLayouts/slideLayout325.xml" ContentType="application/vnd.openxmlformats-officedocument.presentationml.slideLayout+xml"/>
  <Override PartName="/ppt/slideLayouts/slideLayout326.xml" ContentType="application/vnd.openxmlformats-officedocument.presentationml.slideLayout+xml"/>
  <Override PartName="/ppt/slideLayouts/slideLayout327.xml" ContentType="application/vnd.openxmlformats-officedocument.presentationml.slideLayout+xml"/>
  <Override PartName="/ppt/slideLayouts/slideLayout328.xml" ContentType="application/vnd.openxmlformats-officedocument.presentationml.slideLayout+xml"/>
  <Override PartName="/ppt/slideLayouts/slideLayout329.xml" ContentType="application/vnd.openxmlformats-officedocument.presentationml.slideLayout+xml"/>
  <Override PartName="/ppt/slideLayouts/slideLayout330.xml" ContentType="application/vnd.openxmlformats-officedocument.presentationml.slideLayout+xml"/>
  <Override PartName="/ppt/slideLayouts/slideLayout331.xml" ContentType="application/vnd.openxmlformats-officedocument.presentationml.slideLayout+xml"/>
  <Override PartName="/ppt/slideLayouts/slideLayout332.xml" ContentType="application/vnd.openxmlformats-officedocument.presentationml.slideLayout+xml"/>
  <Override PartName="/ppt/slideLayouts/slideLayout333.xml" ContentType="application/vnd.openxmlformats-officedocument.presentationml.slideLayout+xml"/>
  <Override PartName="/ppt/slideLayouts/slideLayout334.xml" ContentType="application/vnd.openxmlformats-officedocument.presentationml.slideLayout+xml"/>
  <Override PartName="/ppt/slideLayouts/slideLayout335.xml" ContentType="application/vnd.openxmlformats-officedocument.presentationml.slideLayout+xml"/>
  <Override PartName="/ppt/slideLayouts/slideLayout336.xml" ContentType="application/vnd.openxmlformats-officedocument.presentationml.slideLayout+xml"/>
  <Override PartName="/ppt/slideLayouts/slideLayout337.xml" ContentType="application/vnd.openxmlformats-officedocument.presentationml.slideLayout+xml"/>
  <Override PartName="/ppt/slideLayouts/slideLayout338.xml" ContentType="application/vnd.openxmlformats-officedocument.presentationml.slideLayout+xml"/>
  <Override PartName="/ppt/slideLayouts/slideLayout339.xml" ContentType="application/vnd.openxmlformats-officedocument.presentationml.slideLayout+xml"/>
  <Override PartName="/ppt/slideLayouts/slideLayout340.xml" ContentType="application/vnd.openxmlformats-officedocument.presentationml.slideLayout+xml"/>
  <Override PartName="/ppt/slideLayouts/slideLayout341.xml" ContentType="application/vnd.openxmlformats-officedocument.presentationml.slideLayout+xml"/>
  <Override PartName="/ppt/slideLayouts/slideLayout342.xml" ContentType="application/vnd.openxmlformats-officedocument.presentationml.slideLayout+xml"/>
  <Override PartName="/ppt/slideLayouts/slideLayout343.xml" ContentType="application/vnd.openxmlformats-officedocument.presentationml.slideLayout+xml"/>
  <Override PartName="/ppt/slideLayouts/slideLayout344.xml" ContentType="application/vnd.openxmlformats-officedocument.presentationml.slideLayout+xml"/>
  <Override PartName="/ppt/slideLayouts/slideLayout345.xml" ContentType="application/vnd.openxmlformats-officedocument.presentationml.slideLayout+xml"/>
  <Override PartName="/ppt/slideLayouts/slideLayout346.xml" ContentType="application/vnd.openxmlformats-officedocument.presentationml.slideLayout+xml"/>
  <Override PartName="/ppt/slideLayouts/slideLayout347.xml" ContentType="application/vnd.openxmlformats-officedocument.presentationml.slideLayout+xml"/>
  <Override PartName="/ppt/slideLayouts/slideLayout348.xml" ContentType="application/vnd.openxmlformats-officedocument.presentationml.slideLayout+xml"/>
  <Override PartName="/ppt/slideLayouts/slideLayout349.xml" ContentType="application/vnd.openxmlformats-officedocument.presentationml.slideLayout+xml"/>
  <Override PartName="/ppt/slideLayouts/slideLayout350.xml" ContentType="application/vnd.openxmlformats-officedocument.presentationml.slideLayout+xml"/>
  <Override PartName="/ppt/slideLayouts/slideLayout351.xml" ContentType="application/vnd.openxmlformats-officedocument.presentationml.slideLayout+xml"/>
  <Override PartName="/ppt/slideLayouts/slideLayout352.xml" ContentType="application/vnd.openxmlformats-officedocument.presentationml.slideLayout+xml"/>
  <Override PartName="/ppt/slideLayouts/slideLayout353.xml" ContentType="application/vnd.openxmlformats-officedocument.presentationml.slideLayout+xml"/>
  <Override PartName="/ppt/slideLayouts/slideLayout354.xml" ContentType="application/vnd.openxmlformats-officedocument.presentationml.slideLayout+xml"/>
  <Override PartName="/ppt/slideLayouts/slideLayout355.xml" ContentType="application/vnd.openxmlformats-officedocument.presentationml.slideLayout+xml"/>
  <Override PartName="/ppt/slideLayouts/slideLayout356.xml" ContentType="application/vnd.openxmlformats-officedocument.presentationml.slideLayout+xml"/>
  <Override PartName="/ppt/slideLayouts/slideLayout357.xml" ContentType="application/vnd.openxmlformats-officedocument.presentationml.slideLayout+xml"/>
  <Override PartName="/ppt/slideLayouts/slideLayout358.xml" ContentType="application/vnd.openxmlformats-officedocument.presentationml.slideLayout+xml"/>
  <Override PartName="/ppt/slideLayouts/slideLayout359.xml" ContentType="application/vnd.openxmlformats-officedocument.presentationml.slideLayout+xml"/>
  <Override PartName="/ppt/theme/theme6.xml" ContentType="application/vnd.openxmlformats-officedocument.theme+xml"/>
  <Override PartName="/ppt/slideLayouts/slideLayout360.xml" ContentType="application/vnd.openxmlformats-officedocument.presentationml.slideLayout+xml"/>
  <Override PartName="/ppt/slideLayouts/slideLayout361.xml" ContentType="application/vnd.openxmlformats-officedocument.presentationml.slideLayout+xml"/>
  <Override PartName="/ppt/slideLayouts/slideLayout362.xml" ContentType="application/vnd.openxmlformats-officedocument.presentationml.slideLayout+xml"/>
  <Override PartName="/ppt/slideLayouts/slideLayout363.xml" ContentType="application/vnd.openxmlformats-officedocument.presentationml.slideLayout+xml"/>
  <Override PartName="/ppt/slideLayouts/slideLayout364.xml" ContentType="application/vnd.openxmlformats-officedocument.presentationml.slideLayout+xml"/>
  <Override PartName="/ppt/slideLayouts/slideLayout365.xml" ContentType="application/vnd.openxmlformats-officedocument.presentationml.slideLayout+xml"/>
  <Override PartName="/ppt/slideLayouts/slideLayout366.xml" ContentType="application/vnd.openxmlformats-officedocument.presentationml.slideLayout+xml"/>
  <Override PartName="/ppt/slideLayouts/slideLayout367.xml" ContentType="application/vnd.openxmlformats-officedocument.presentationml.slideLayout+xml"/>
  <Override PartName="/ppt/slideLayouts/slideLayout368.xml" ContentType="application/vnd.openxmlformats-officedocument.presentationml.slideLayout+xml"/>
  <Override PartName="/ppt/slideLayouts/slideLayout369.xml" ContentType="application/vnd.openxmlformats-officedocument.presentationml.slideLayout+xml"/>
  <Override PartName="/ppt/slideLayouts/slideLayout370.xml" ContentType="application/vnd.openxmlformats-officedocument.presentationml.slideLayout+xml"/>
  <Override PartName="/ppt/slideLayouts/slideLayout371.xml" ContentType="application/vnd.openxmlformats-officedocument.presentationml.slideLayout+xml"/>
  <Override PartName="/ppt/slideLayouts/slideLayout372.xml" ContentType="application/vnd.openxmlformats-officedocument.presentationml.slideLayout+xml"/>
  <Override PartName="/ppt/slideLayouts/slideLayout373.xml" ContentType="application/vnd.openxmlformats-officedocument.presentationml.slideLayout+xml"/>
  <Override PartName="/ppt/slideLayouts/slideLayout374.xml" ContentType="application/vnd.openxmlformats-officedocument.presentationml.slideLayout+xml"/>
  <Override PartName="/ppt/slideLayouts/slideLayout375.xml" ContentType="application/vnd.openxmlformats-officedocument.presentationml.slideLayout+xml"/>
  <Override PartName="/ppt/slideLayouts/slideLayout376.xml" ContentType="application/vnd.openxmlformats-officedocument.presentationml.slideLayout+xml"/>
  <Override PartName="/ppt/slideLayouts/slideLayout377.xml" ContentType="application/vnd.openxmlformats-officedocument.presentationml.slideLayout+xml"/>
  <Override PartName="/ppt/slideLayouts/slideLayout378.xml" ContentType="application/vnd.openxmlformats-officedocument.presentationml.slideLayout+xml"/>
  <Override PartName="/ppt/slideLayouts/slideLayout379.xml" ContentType="application/vnd.openxmlformats-officedocument.presentationml.slideLayout+xml"/>
  <Override PartName="/ppt/slideLayouts/slideLayout380.xml" ContentType="application/vnd.openxmlformats-officedocument.presentationml.slideLayout+xml"/>
  <Override PartName="/ppt/slideLayouts/slideLayout381.xml" ContentType="application/vnd.openxmlformats-officedocument.presentationml.slideLayout+xml"/>
  <Override PartName="/ppt/slideLayouts/slideLayout382.xml" ContentType="application/vnd.openxmlformats-officedocument.presentationml.slideLayout+xml"/>
  <Override PartName="/ppt/slideLayouts/slideLayout383.xml" ContentType="application/vnd.openxmlformats-officedocument.presentationml.slideLayout+xml"/>
  <Override PartName="/ppt/slideLayouts/slideLayout384.xml" ContentType="application/vnd.openxmlformats-officedocument.presentationml.slideLayout+xml"/>
  <Override PartName="/ppt/slideLayouts/slideLayout385.xml" ContentType="application/vnd.openxmlformats-officedocument.presentationml.slideLayout+xml"/>
  <Override PartName="/ppt/slideLayouts/slideLayout386.xml" ContentType="application/vnd.openxmlformats-officedocument.presentationml.slideLayout+xml"/>
  <Override PartName="/ppt/slideLayouts/slideLayout387.xml" ContentType="application/vnd.openxmlformats-officedocument.presentationml.slideLayout+xml"/>
  <Override PartName="/ppt/slideLayouts/slideLayout388.xml" ContentType="application/vnd.openxmlformats-officedocument.presentationml.slideLayout+xml"/>
  <Override PartName="/ppt/slideLayouts/slideLayout389.xml" ContentType="application/vnd.openxmlformats-officedocument.presentationml.slideLayout+xml"/>
  <Override PartName="/ppt/slideLayouts/slideLayout390.xml" ContentType="application/vnd.openxmlformats-officedocument.presentationml.slideLayout+xml"/>
  <Override PartName="/ppt/slideLayouts/slideLayout391.xml" ContentType="application/vnd.openxmlformats-officedocument.presentationml.slideLayout+xml"/>
  <Override PartName="/ppt/slideLayouts/slideLayout392.xml" ContentType="application/vnd.openxmlformats-officedocument.presentationml.slideLayout+xml"/>
  <Override PartName="/ppt/slideLayouts/slideLayout393.xml" ContentType="application/vnd.openxmlformats-officedocument.presentationml.slideLayout+xml"/>
  <Override PartName="/ppt/slideLayouts/slideLayout394.xml" ContentType="application/vnd.openxmlformats-officedocument.presentationml.slideLayout+xml"/>
  <Override PartName="/ppt/slideLayouts/slideLayout395.xml" ContentType="application/vnd.openxmlformats-officedocument.presentationml.slideLayout+xml"/>
  <Override PartName="/ppt/slideLayouts/slideLayout396.xml" ContentType="application/vnd.openxmlformats-officedocument.presentationml.slideLayout+xml"/>
  <Override PartName="/ppt/slideLayouts/slideLayout397.xml" ContentType="application/vnd.openxmlformats-officedocument.presentationml.slideLayout+xml"/>
  <Override PartName="/ppt/slideLayouts/slideLayout398.xml" ContentType="application/vnd.openxmlformats-officedocument.presentationml.slideLayout+xml"/>
  <Override PartName="/ppt/slideLayouts/slideLayout399.xml" ContentType="application/vnd.openxmlformats-officedocument.presentationml.slideLayout+xml"/>
  <Override PartName="/ppt/slideLayouts/slideLayout400.xml" ContentType="application/vnd.openxmlformats-officedocument.presentationml.slideLayout+xml"/>
  <Override PartName="/ppt/slideLayouts/slideLayout401.xml" ContentType="application/vnd.openxmlformats-officedocument.presentationml.slideLayout+xml"/>
  <Override PartName="/ppt/slideLayouts/slideLayout402.xml" ContentType="application/vnd.openxmlformats-officedocument.presentationml.slideLayout+xml"/>
  <Override PartName="/ppt/slideLayouts/slideLayout403.xml" ContentType="application/vnd.openxmlformats-officedocument.presentationml.slideLayout+xml"/>
  <Override PartName="/ppt/slideLayouts/slideLayout404.xml" ContentType="application/vnd.openxmlformats-officedocument.presentationml.slideLayout+xml"/>
  <Override PartName="/ppt/slideLayouts/slideLayout405.xml" ContentType="application/vnd.openxmlformats-officedocument.presentationml.slideLayout+xml"/>
  <Override PartName="/ppt/slideLayouts/slideLayout406.xml" ContentType="application/vnd.openxmlformats-officedocument.presentationml.slideLayout+xml"/>
  <Override PartName="/ppt/slideLayouts/slideLayout407.xml" ContentType="application/vnd.openxmlformats-officedocument.presentationml.slideLayout+xml"/>
  <Override PartName="/ppt/slideLayouts/slideLayout408.xml" ContentType="application/vnd.openxmlformats-officedocument.presentationml.slideLayout+xml"/>
  <Override PartName="/ppt/slideLayouts/slideLayout409.xml" ContentType="application/vnd.openxmlformats-officedocument.presentationml.slideLayout+xml"/>
  <Override PartName="/ppt/slideLayouts/slideLayout410.xml" ContentType="application/vnd.openxmlformats-officedocument.presentationml.slideLayout+xml"/>
  <Override PartName="/ppt/slideLayouts/slideLayout411.xml" ContentType="application/vnd.openxmlformats-officedocument.presentationml.slideLayout+xml"/>
  <Override PartName="/ppt/slideLayouts/slideLayout412.xml" ContentType="application/vnd.openxmlformats-officedocument.presentationml.slideLayout+xml"/>
  <Override PartName="/ppt/slideLayouts/slideLayout413.xml" ContentType="application/vnd.openxmlformats-officedocument.presentationml.slideLayout+xml"/>
  <Override PartName="/ppt/slideLayouts/slideLayout414.xml" ContentType="application/vnd.openxmlformats-officedocument.presentationml.slideLayout+xml"/>
  <Override PartName="/ppt/slideLayouts/slideLayout415.xml" ContentType="application/vnd.openxmlformats-officedocument.presentationml.slideLayout+xml"/>
  <Override PartName="/ppt/slideLayouts/slideLayout416.xml" ContentType="application/vnd.openxmlformats-officedocument.presentationml.slideLayout+xml"/>
  <Override PartName="/ppt/slideLayouts/slideLayout417.xml" ContentType="application/vnd.openxmlformats-officedocument.presentationml.slideLayout+xml"/>
  <Override PartName="/ppt/theme/theme7.xml" ContentType="application/vnd.openxmlformats-officedocument.theme+xml"/>
  <Override PartName="/ppt/slideLayouts/slideLayout418.xml" ContentType="application/vnd.openxmlformats-officedocument.presentationml.slideLayout+xml"/>
  <Override PartName="/ppt/slideLayouts/slideLayout419.xml" ContentType="application/vnd.openxmlformats-officedocument.presentationml.slideLayout+xml"/>
  <Override PartName="/ppt/slideLayouts/slideLayout420.xml" ContentType="application/vnd.openxmlformats-officedocument.presentationml.slideLayout+xml"/>
  <Override PartName="/ppt/slideLayouts/slideLayout421.xml" ContentType="application/vnd.openxmlformats-officedocument.presentationml.slideLayout+xml"/>
  <Override PartName="/ppt/slideLayouts/slideLayout422.xml" ContentType="application/vnd.openxmlformats-officedocument.presentationml.slideLayout+xml"/>
  <Override PartName="/ppt/slideLayouts/slideLayout423.xml" ContentType="application/vnd.openxmlformats-officedocument.presentationml.slideLayout+xml"/>
  <Override PartName="/ppt/slideLayouts/slideLayout424.xml" ContentType="application/vnd.openxmlformats-officedocument.presentationml.slideLayout+xml"/>
  <Override PartName="/ppt/slideLayouts/slideLayout425.xml" ContentType="application/vnd.openxmlformats-officedocument.presentationml.slideLayout+xml"/>
  <Override PartName="/ppt/slideLayouts/slideLayout426.xml" ContentType="application/vnd.openxmlformats-officedocument.presentationml.slideLayout+xml"/>
  <Override PartName="/ppt/slideLayouts/slideLayout427.xml" ContentType="application/vnd.openxmlformats-officedocument.presentationml.slideLayout+xml"/>
  <Override PartName="/ppt/slideLayouts/slideLayout428.xml" ContentType="application/vnd.openxmlformats-officedocument.presentationml.slideLayout+xml"/>
  <Override PartName="/ppt/slideLayouts/slideLayout429.xml" ContentType="application/vnd.openxmlformats-officedocument.presentationml.slideLayout+xml"/>
  <Override PartName="/ppt/slideLayouts/slideLayout430.xml" ContentType="application/vnd.openxmlformats-officedocument.presentationml.slideLayout+xml"/>
  <Override PartName="/ppt/slideLayouts/slideLayout431.xml" ContentType="application/vnd.openxmlformats-officedocument.presentationml.slideLayout+xml"/>
  <Override PartName="/ppt/slideLayouts/slideLayout432.xml" ContentType="application/vnd.openxmlformats-officedocument.presentationml.slideLayout+xml"/>
  <Override PartName="/ppt/slideLayouts/slideLayout433.xml" ContentType="application/vnd.openxmlformats-officedocument.presentationml.slideLayout+xml"/>
  <Override PartName="/ppt/slideLayouts/slideLayout434.xml" ContentType="application/vnd.openxmlformats-officedocument.presentationml.slideLayout+xml"/>
  <Override PartName="/ppt/slideLayouts/slideLayout435.xml" ContentType="application/vnd.openxmlformats-officedocument.presentationml.slideLayout+xml"/>
  <Override PartName="/ppt/slideLayouts/slideLayout436.xml" ContentType="application/vnd.openxmlformats-officedocument.presentationml.slideLayout+xml"/>
  <Override PartName="/ppt/slideLayouts/slideLayout437.xml" ContentType="application/vnd.openxmlformats-officedocument.presentationml.slideLayout+xml"/>
  <Override PartName="/ppt/slideLayouts/slideLayout438.xml" ContentType="application/vnd.openxmlformats-officedocument.presentationml.slideLayout+xml"/>
  <Override PartName="/ppt/slideLayouts/slideLayout439.xml" ContentType="application/vnd.openxmlformats-officedocument.presentationml.slideLayout+xml"/>
  <Override PartName="/ppt/slideLayouts/slideLayout440.xml" ContentType="application/vnd.openxmlformats-officedocument.presentationml.slideLayout+xml"/>
  <Override PartName="/ppt/slideLayouts/slideLayout441.xml" ContentType="application/vnd.openxmlformats-officedocument.presentationml.slideLayout+xml"/>
  <Override PartName="/ppt/slideLayouts/slideLayout442.xml" ContentType="application/vnd.openxmlformats-officedocument.presentationml.slideLayout+xml"/>
  <Override PartName="/ppt/slideLayouts/slideLayout443.xml" ContentType="application/vnd.openxmlformats-officedocument.presentationml.slideLayout+xml"/>
  <Override PartName="/ppt/slideLayouts/slideLayout444.xml" ContentType="application/vnd.openxmlformats-officedocument.presentationml.slideLayout+xml"/>
  <Override PartName="/ppt/slideLayouts/slideLayout445.xml" ContentType="application/vnd.openxmlformats-officedocument.presentationml.slideLayout+xml"/>
  <Override PartName="/ppt/slideLayouts/slideLayout446.xml" ContentType="application/vnd.openxmlformats-officedocument.presentationml.slideLayout+xml"/>
  <Override PartName="/ppt/slideLayouts/slideLayout447.xml" ContentType="application/vnd.openxmlformats-officedocument.presentationml.slideLayout+xml"/>
  <Override PartName="/ppt/slideLayouts/slideLayout448.xml" ContentType="application/vnd.openxmlformats-officedocument.presentationml.slideLayout+xml"/>
  <Override PartName="/ppt/slideLayouts/slideLayout449.xml" ContentType="application/vnd.openxmlformats-officedocument.presentationml.slideLayout+xml"/>
  <Override PartName="/ppt/slideLayouts/slideLayout450.xml" ContentType="application/vnd.openxmlformats-officedocument.presentationml.slideLayout+xml"/>
  <Override PartName="/ppt/slideLayouts/slideLayout451.xml" ContentType="application/vnd.openxmlformats-officedocument.presentationml.slideLayout+xml"/>
  <Override PartName="/ppt/slideLayouts/slideLayout452.xml" ContentType="application/vnd.openxmlformats-officedocument.presentationml.slideLayout+xml"/>
  <Override PartName="/ppt/slideLayouts/slideLayout453.xml" ContentType="application/vnd.openxmlformats-officedocument.presentationml.slideLayout+xml"/>
  <Override PartName="/ppt/slideLayouts/slideLayout454.xml" ContentType="application/vnd.openxmlformats-officedocument.presentationml.slideLayout+xml"/>
  <Override PartName="/ppt/slideLayouts/slideLayout455.xml" ContentType="application/vnd.openxmlformats-officedocument.presentationml.slideLayout+xml"/>
  <Override PartName="/ppt/slideLayouts/slideLayout456.xml" ContentType="application/vnd.openxmlformats-officedocument.presentationml.slideLayout+xml"/>
  <Override PartName="/ppt/slideLayouts/slideLayout457.xml" ContentType="application/vnd.openxmlformats-officedocument.presentationml.slideLayout+xml"/>
  <Override PartName="/ppt/slideLayouts/slideLayout458.xml" ContentType="application/vnd.openxmlformats-officedocument.presentationml.slideLayout+xml"/>
  <Override PartName="/ppt/slideLayouts/slideLayout459.xml" ContentType="application/vnd.openxmlformats-officedocument.presentationml.slideLayout+xml"/>
  <Override PartName="/ppt/slideLayouts/slideLayout460.xml" ContentType="application/vnd.openxmlformats-officedocument.presentationml.slideLayout+xml"/>
  <Override PartName="/ppt/slideLayouts/slideLayout461.xml" ContentType="application/vnd.openxmlformats-officedocument.presentationml.slideLayout+xml"/>
  <Override PartName="/ppt/slideLayouts/slideLayout462.xml" ContentType="application/vnd.openxmlformats-officedocument.presentationml.slideLayout+xml"/>
  <Override PartName="/ppt/slideLayouts/slideLayout463.xml" ContentType="application/vnd.openxmlformats-officedocument.presentationml.slideLayout+xml"/>
  <Override PartName="/ppt/slideLayouts/slideLayout464.xml" ContentType="application/vnd.openxmlformats-officedocument.presentationml.slideLayout+xml"/>
  <Override PartName="/ppt/slideLayouts/slideLayout465.xml" ContentType="application/vnd.openxmlformats-officedocument.presentationml.slideLayout+xml"/>
  <Override PartName="/ppt/slideLayouts/slideLayout466.xml" ContentType="application/vnd.openxmlformats-officedocument.presentationml.slideLayout+xml"/>
  <Override PartName="/ppt/slideLayouts/slideLayout467.xml" ContentType="application/vnd.openxmlformats-officedocument.presentationml.slideLayout+xml"/>
  <Override PartName="/ppt/slideLayouts/slideLayout468.xml" ContentType="application/vnd.openxmlformats-officedocument.presentationml.slideLayout+xml"/>
  <Override PartName="/ppt/slideLayouts/slideLayout469.xml" ContentType="application/vnd.openxmlformats-officedocument.presentationml.slideLayout+xml"/>
  <Override PartName="/ppt/slideLayouts/slideLayout470.xml" ContentType="application/vnd.openxmlformats-officedocument.presentationml.slideLayout+xml"/>
  <Override PartName="/ppt/slideLayouts/slideLayout471.xml" ContentType="application/vnd.openxmlformats-officedocument.presentationml.slideLayout+xml"/>
  <Override PartName="/ppt/slideLayouts/slideLayout472.xml" ContentType="application/vnd.openxmlformats-officedocument.presentationml.slideLayout+xml"/>
  <Override PartName="/ppt/slideLayouts/slideLayout473.xml" ContentType="application/vnd.openxmlformats-officedocument.presentationml.slideLayout+xml"/>
  <Override PartName="/ppt/slideLayouts/slideLayout474.xml" ContentType="application/vnd.openxmlformats-officedocument.presentationml.slideLayout+xml"/>
  <Override PartName="/ppt/slideLayouts/slideLayout475.xml" ContentType="application/vnd.openxmlformats-officedocument.presentationml.slideLayout+xml"/>
  <Override PartName="/ppt/theme/theme8.xml" ContentType="application/vnd.openxmlformats-officedocument.theme+xml"/>
  <Override PartName="/ppt/slideLayouts/slideLayout476.xml" ContentType="application/vnd.openxmlformats-officedocument.presentationml.slideLayout+xml"/>
  <Override PartName="/ppt/slideLayouts/slideLayout477.xml" ContentType="application/vnd.openxmlformats-officedocument.presentationml.slideLayout+xml"/>
  <Override PartName="/ppt/slideLayouts/slideLayout478.xml" ContentType="application/vnd.openxmlformats-officedocument.presentationml.slideLayout+xml"/>
  <Override PartName="/ppt/slideLayouts/slideLayout479.xml" ContentType="application/vnd.openxmlformats-officedocument.presentationml.slideLayout+xml"/>
  <Override PartName="/ppt/slideLayouts/slideLayout480.xml" ContentType="application/vnd.openxmlformats-officedocument.presentationml.slideLayout+xml"/>
  <Override PartName="/ppt/slideLayouts/slideLayout481.xml" ContentType="application/vnd.openxmlformats-officedocument.presentationml.slideLayout+xml"/>
  <Override PartName="/ppt/slideLayouts/slideLayout482.xml" ContentType="application/vnd.openxmlformats-officedocument.presentationml.slideLayout+xml"/>
  <Override PartName="/ppt/slideLayouts/slideLayout483.xml" ContentType="application/vnd.openxmlformats-officedocument.presentationml.slideLayout+xml"/>
  <Override PartName="/ppt/slideLayouts/slideLayout484.xml" ContentType="application/vnd.openxmlformats-officedocument.presentationml.slideLayout+xml"/>
  <Override PartName="/ppt/slideLayouts/slideLayout485.xml" ContentType="application/vnd.openxmlformats-officedocument.presentationml.slideLayout+xml"/>
  <Override PartName="/ppt/slideLayouts/slideLayout486.xml" ContentType="application/vnd.openxmlformats-officedocument.presentationml.slideLayout+xml"/>
  <Override PartName="/ppt/slideLayouts/slideLayout487.xml" ContentType="application/vnd.openxmlformats-officedocument.presentationml.slideLayout+xml"/>
  <Override PartName="/ppt/slideLayouts/slideLayout488.xml" ContentType="application/vnd.openxmlformats-officedocument.presentationml.slideLayout+xml"/>
  <Override PartName="/ppt/slideLayouts/slideLayout489.xml" ContentType="application/vnd.openxmlformats-officedocument.presentationml.slideLayout+xml"/>
  <Override PartName="/ppt/slideLayouts/slideLayout490.xml" ContentType="application/vnd.openxmlformats-officedocument.presentationml.slideLayout+xml"/>
  <Override PartName="/ppt/slideLayouts/slideLayout491.xml" ContentType="application/vnd.openxmlformats-officedocument.presentationml.slideLayout+xml"/>
  <Override PartName="/ppt/slideLayouts/slideLayout492.xml" ContentType="application/vnd.openxmlformats-officedocument.presentationml.slideLayout+xml"/>
  <Override PartName="/ppt/slideLayouts/slideLayout493.xml" ContentType="application/vnd.openxmlformats-officedocument.presentationml.slideLayout+xml"/>
  <Override PartName="/ppt/slideLayouts/slideLayout494.xml" ContentType="application/vnd.openxmlformats-officedocument.presentationml.slideLayout+xml"/>
  <Override PartName="/ppt/slideLayouts/slideLayout495.xml" ContentType="application/vnd.openxmlformats-officedocument.presentationml.slideLayout+xml"/>
  <Override PartName="/ppt/slideLayouts/slideLayout496.xml" ContentType="application/vnd.openxmlformats-officedocument.presentationml.slideLayout+xml"/>
  <Override PartName="/ppt/slideLayouts/slideLayout497.xml" ContentType="application/vnd.openxmlformats-officedocument.presentationml.slideLayout+xml"/>
  <Override PartName="/ppt/slideLayouts/slideLayout498.xml" ContentType="application/vnd.openxmlformats-officedocument.presentationml.slideLayout+xml"/>
  <Override PartName="/ppt/slideLayouts/slideLayout499.xml" ContentType="application/vnd.openxmlformats-officedocument.presentationml.slideLayout+xml"/>
  <Override PartName="/ppt/slideLayouts/slideLayout500.xml" ContentType="application/vnd.openxmlformats-officedocument.presentationml.slideLayout+xml"/>
  <Override PartName="/ppt/slideLayouts/slideLayout501.xml" ContentType="application/vnd.openxmlformats-officedocument.presentationml.slideLayout+xml"/>
  <Override PartName="/ppt/slideLayouts/slideLayout502.xml" ContentType="application/vnd.openxmlformats-officedocument.presentationml.slideLayout+xml"/>
  <Override PartName="/ppt/slideLayouts/slideLayout503.xml" ContentType="application/vnd.openxmlformats-officedocument.presentationml.slideLayout+xml"/>
  <Override PartName="/ppt/slideLayouts/slideLayout504.xml" ContentType="application/vnd.openxmlformats-officedocument.presentationml.slideLayout+xml"/>
  <Override PartName="/ppt/slideLayouts/slideLayout505.xml" ContentType="application/vnd.openxmlformats-officedocument.presentationml.slideLayout+xml"/>
  <Override PartName="/ppt/slideLayouts/slideLayout506.xml" ContentType="application/vnd.openxmlformats-officedocument.presentationml.slideLayout+xml"/>
  <Override PartName="/ppt/slideLayouts/slideLayout507.xml" ContentType="application/vnd.openxmlformats-officedocument.presentationml.slideLayout+xml"/>
  <Override PartName="/ppt/slideLayouts/slideLayout508.xml" ContentType="application/vnd.openxmlformats-officedocument.presentationml.slideLayout+xml"/>
  <Override PartName="/ppt/slideLayouts/slideLayout509.xml" ContentType="application/vnd.openxmlformats-officedocument.presentationml.slideLayout+xml"/>
  <Override PartName="/ppt/slideLayouts/slideLayout510.xml" ContentType="application/vnd.openxmlformats-officedocument.presentationml.slideLayout+xml"/>
  <Override PartName="/ppt/slideLayouts/slideLayout511.xml" ContentType="application/vnd.openxmlformats-officedocument.presentationml.slideLayout+xml"/>
  <Override PartName="/ppt/slideLayouts/slideLayout512.xml" ContentType="application/vnd.openxmlformats-officedocument.presentationml.slideLayout+xml"/>
  <Override PartName="/ppt/slideLayouts/slideLayout513.xml" ContentType="application/vnd.openxmlformats-officedocument.presentationml.slideLayout+xml"/>
  <Override PartName="/ppt/slideLayouts/slideLayout514.xml" ContentType="application/vnd.openxmlformats-officedocument.presentationml.slideLayout+xml"/>
  <Override PartName="/ppt/slideLayouts/slideLayout515.xml" ContentType="application/vnd.openxmlformats-officedocument.presentationml.slideLayout+xml"/>
  <Override PartName="/ppt/slideLayouts/slideLayout516.xml" ContentType="application/vnd.openxmlformats-officedocument.presentationml.slideLayout+xml"/>
  <Override PartName="/ppt/slideLayouts/slideLayout517.xml" ContentType="application/vnd.openxmlformats-officedocument.presentationml.slideLayout+xml"/>
  <Override PartName="/ppt/slideLayouts/slideLayout518.xml" ContentType="application/vnd.openxmlformats-officedocument.presentationml.slideLayout+xml"/>
  <Override PartName="/ppt/slideLayouts/slideLayout519.xml" ContentType="application/vnd.openxmlformats-officedocument.presentationml.slideLayout+xml"/>
  <Override PartName="/ppt/slideLayouts/slideLayout520.xml" ContentType="application/vnd.openxmlformats-officedocument.presentationml.slideLayout+xml"/>
  <Override PartName="/ppt/slideLayouts/slideLayout521.xml" ContentType="application/vnd.openxmlformats-officedocument.presentationml.slideLayout+xml"/>
  <Override PartName="/ppt/slideLayouts/slideLayout522.xml" ContentType="application/vnd.openxmlformats-officedocument.presentationml.slideLayout+xml"/>
  <Override PartName="/ppt/slideLayouts/slideLayout523.xml" ContentType="application/vnd.openxmlformats-officedocument.presentationml.slideLayout+xml"/>
  <Override PartName="/ppt/slideLayouts/slideLayout524.xml" ContentType="application/vnd.openxmlformats-officedocument.presentationml.slideLayout+xml"/>
  <Override PartName="/ppt/slideLayouts/slideLayout525.xml" ContentType="application/vnd.openxmlformats-officedocument.presentationml.slideLayout+xml"/>
  <Override PartName="/ppt/slideLayouts/slideLayout526.xml" ContentType="application/vnd.openxmlformats-officedocument.presentationml.slideLayout+xml"/>
  <Override PartName="/ppt/slideLayouts/slideLayout527.xml" ContentType="application/vnd.openxmlformats-officedocument.presentationml.slideLayout+xml"/>
  <Override PartName="/ppt/slideLayouts/slideLayout528.xml" ContentType="application/vnd.openxmlformats-officedocument.presentationml.slideLayout+xml"/>
  <Override PartName="/ppt/slideLayouts/slideLayout529.xml" ContentType="application/vnd.openxmlformats-officedocument.presentationml.slideLayout+xml"/>
  <Override PartName="/ppt/slideLayouts/slideLayout530.xml" ContentType="application/vnd.openxmlformats-officedocument.presentationml.slideLayout+xml"/>
  <Override PartName="/ppt/slideLayouts/slideLayout531.xml" ContentType="application/vnd.openxmlformats-officedocument.presentationml.slideLayout+xml"/>
  <Override PartName="/ppt/slideLayouts/slideLayout532.xml" ContentType="application/vnd.openxmlformats-officedocument.presentationml.slideLayout+xml"/>
  <Override PartName="/ppt/slideLayouts/slideLayout533.xml" ContentType="application/vnd.openxmlformats-officedocument.presentationml.slideLayout+xml"/>
  <Override PartName="/ppt/theme/theme9.xml" ContentType="application/vnd.openxmlformats-officedocument.theme+xml"/>
  <Override PartName="/ppt/slideLayouts/slideLayout534.xml" ContentType="application/vnd.openxmlformats-officedocument.presentationml.slideLayout+xml"/>
  <Override PartName="/ppt/slideLayouts/slideLayout535.xml" ContentType="application/vnd.openxmlformats-officedocument.presentationml.slideLayout+xml"/>
  <Override PartName="/ppt/slideLayouts/slideLayout536.xml" ContentType="application/vnd.openxmlformats-officedocument.presentationml.slideLayout+xml"/>
  <Override PartName="/ppt/slideLayouts/slideLayout537.xml" ContentType="application/vnd.openxmlformats-officedocument.presentationml.slideLayout+xml"/>
  <Override PartName="/ppt/slideLayouts/slideLayout538.xml" ContentType="application/vnd.openxmlformats-officedocument.presentationml.slideLayout+xml"/>
  <Override PartName="/ppt/slideLayouts/slideLayout539.xml" ContentType="application/vnd.openxmlformats-officedocument.presentationml.slideLayout+xml"/>
  <Override PartName="/ppt/slideLayouts/slideLayout540.xml" ContentType="application/vnd.openxmlformats-officedocument.presentationml.slideLayout+xml"/>
  <Override PartName="/ppt/slideLayouts/slideLayout541.xml" ContentType="application/vnd.openxmlformats-officedocument.presentationml.slideLayout+xml"/>
  <Override PartName="/ppt/slideLayouts/slideLayout542.xml" ContentType="application/vnd.openxmlformats-officedocument.presentationml.slideLayout+xml"/>
  <Override PartName="/ppt/slideLayouts/slideLayout543.xml" ContentType="application/vnd.openxmlformats-officedocument.presentationml.slideLayout+xml"/>
  <Override PartName="/ppt/slideLayouts/slideLayout544.xml" ContentType="application/vnd.openxmlformats-officedocument.presentationml.slideLayout+xml"/>
  <Override PartName="/ppt/slideLayouts/slideLayout545.xml" ContentType="application/vnd.openxmlformats-officedocument.presentationml.slideLayout+xml"/>
  <Override PartName="/ppt/slideLayouts/slideLayout546.xml" ContentType="application/vnd.openxmlformats-officedocument.presentationml.slideLayout+xml"/>
  <Override PartName="/ppt/slideLayouts/slideLayout547.xml" ContentType="application/vnd.openxmlformats-officedocument.presentationml.slideLayout+xml"/>
  <Override PartName="/ppt/slideLayouts/slideLayout548.xml" ContentType="application/vnd.openxmlformats-officedocument.presentationml.slideLayout+xml"/>
  <Override PartName="/ppt/slideLayouts/slideLayout549.xml" ContentType="application/vnd.openxmlformats-officedocument.presentationml.slideLayout+xml"/>
  <Override PartName="/ppt/slideLayouts/slideLayout550.xml" ContentType="application/vnd.openxmlformats-officedocument.presentationml.slideLayout+xml"/>
  <Override PartName="/ppt/slideLayouts/slideLayout551.xml" ContentType="application/vnd.openxmlformats-officedocument.presentationml.slideLayout+xml"/>
  <Override PartName="/ppt/slideLayouts/slideLayout552.xml" ContentType="application/vnd.openxmlformats-officedocument.presentationml.slideLayout+xml"/>
  <Override PartName="/ppt/slideLayouts/slideLayout553.xml" ContentType="application/vnd.openxmlformats-officedocument.presentationml.slideLayout+xml"/>
  <Override PartName="/ppt/slideLayouts/slideLayout554.xml" ContentType="application/vnd.openxmlformats-officedocument.presentationml.slideLayout+xml"/>
  <Override PartName="/ppt/slideLayouts/slideLayout555.xml" ContentType="application/vnd.openxmlformats-officedocument.presentationml.slideLayout+xml"/>
  <Override PartName="/ppt/slideLayouts/slideLayout556.xml" ContentType="application/vnd.openxmlformats-officedocument.presentationml.slideLayout+xml"/>
  <Override PartName="/ppt/slideLayouts/slideLayout557.xml" ContentType="application/vnd.openxmlformats-officedocument.presentationml.slideLayout+xml"/>
  <Override PartName="/ppt/slideLayouts/slideLayout558.xml" ContentType="application/vnd.openxmlformats-officedocument.presentationml.slideLayout+xml"/>
  <Override PartName="/ppt/slideLayouts/slideLayout559.xml" ContentType="application/vnd.openxmlformats-officedocument.presentationml.slideLayout+xml"/>
  <Override PartName="/ppt/slideLayouts/slideLayout560.xml" ContentType="application/vnd.openxmlformats-officedocument.presentationml.slideLayout+xml"/>
  <Override PartName="/ppt/slideLayouts/slideLayout561.xml" ContentType="application/vnd.openxmlformats-officedocument.presentationml.slideLayout+xml"/>
  <Override PartName="/ppt/slideLayouts/slideLayout562.xml" ContentType="application/vnd.openxmlformats-officedocument.presentationml.slideLayout+xml"/>
  <Override PartName="/ppt/slideLayouts/slideLayout563.xml" ContentType="application/vnd.openxmlformats-officedocument.presentationml.slideLayout+xml"/>
  <Override PartName="/ppt/slideLayouts/slideLayout564.xml" ContentType="application/vnd.openxmlformats-officedocument.presentationml.slideLayout+xml"/>
  <Override PartName="/ppt/slideLayouts/slideLayout565.xml" ContentType="application/vnd.openxmlformats-officedocument.presentationml.slideLayout+xml"/>
  <Override PartName="/ppt/slideLayouts/slideLayout566.xml" ContentType="application/vnd.openxmlformats-officedocument.presentationml.slideLayout+xml"/>
  <Override PartName="/ppt/slideLayouts/slideLayout567.xml" ContentType="application/vnd.openxmlformats-officedocument.presentationml.slideLayout+xml"/>
  <Override PartName="/ppt/slideLayouts/slideLayout568.xml" ContentType="application/vnd.openxmlformats-officedocument.presentationml.slideLayout+xml"/>
  <Override PartName="/ppt/slideLayouts/slideLayout569.xml" ContentType="application/vnd.openxmlformats-officedocument.presentationml.slideLayout+xml"/>
  <Override PartName="/ppt/slideLayouts/slideLayout570.xml" ContentType="application/vnd.openxmlformats-officedocument.presentationml.slideLayout+xml"/>
  <Override PartName="/ppt/slideLayouts/slideLayout571.xml" ContentType="application/vnd.openxmlformats-officedocument.presentationml.slideLayout+xml"/>
  <Override PartName="/ppt/slideLayouts/slideLayout572.xml" ContentType="application/vnd.openxmlformats-officedocument.presentationml.slideLayout+xml"/>
  <Override PartName="/ppt/slideLayouts/slideLayout573.xml" ContentType="application/vnd.openxmlformats-officedocument.presentationml.slideLayout+xml"/>
  <Override PartName="/ppt/slideLayouts/slideLayout574.xml" ContentType="application/vnd.openxmlformats-officedocument.presentationml.slideLayout+xml"/>
  <Override PartName="/ppt/slideLayouts/slideLayout575.xml" ContentType="application/vnd.openxmlformats-officedocument.presentationml.slideLayout+xml"/>
  <Override PartName="/ppt/slideLayouts/slideLayout576.xml" ContentType="application/vnd.openxmlformats-officedocument.presentationml.slideLayout+xml"/>
  <Override PartName="/ppt/slideLayouts/slideLayout577.xml" ContentType="application/vnd.openxmlformats-officedocument.presentationml.slideLayout+xml"/>
  <Override PartName="/ppt/slideLayouts/slideLayout578.xml" ContentType="application/vnd.openxmlformats-officedocument.presentationml.slideLayout+xml"/>
  <Override PartName="/ppt/slideLayouts/slideLayout579.xml" ContentType="application/vnd.openxmlformats-officedocument.presentationml.slideLayout+xml"/>
  <Override PartName="/ppt/slideLayouts/slideLayout580.xml" ContentType="application/vnd.openxmlformats-officedocument.presentationml.slideLayout+xml"/>
  <Override PartName="/ppt/slideLayouts/slideLayout581.xml" ContentType="application/vnd.openxmlformats-officedocument.presentationml.slideLayout+xml"/>
  <Override PartName="/ppt/slideLayouts/slideLayout582.xml" ContentType="application/vnd.openxmlformats-officedocument.presentationml.slideLayout+xml"/>
  <Override PartName="/ppt/slideLayouts/slideLayout583.xml" ContentType="application/vnd.openxmlformats-officedocument.presentationml.slideLayout+xml"/>
  <Override PartName="/ppt/slideLayouts/slideLayout584.xml" ContentType="application/vnd.openxmlformats-officedocument.presentationml.slideLayout+xml"/>
  <Override PartName="/ppt/slideLayouts/slideLayout585.xml" ContentType="application/vnd.openxmlformats-officedocument.presentationml.slideLayout+xml"/>
  <Override PartName="/ppt/slideLayouts/slideLayout586.xml" ContentType="application/vnd.openxmlformats-officedocument.presentationml.slideLayout+xml"/>
  <Override PartName="/ppt/slideLayouts/slideLayout587.xml" ContentType="application/vnd.openxmlformats-officedocument.presentationml.slideLayout+xml"/>
  <Override PartName="/ppt/slideLayouts/slideLayout588.xml" ContentType="application/vnd.openxmlformats-officedocument.presentationml.slideLayout+xml"/>
  <Override PartName="/ppt/slideLayouts/slideLayout589.xml" ContentType="application/vnd.openxmlformats-officedocument.presentationml.slideLayout+xml"/>
  <Override PartName="/ppt/slideLayouts/slideLayout590.xml" ContentType="application/vnd.openxmlformats-officedocument.presentationml.slideLayout+xml"/>
  <Override PartName="/ppt/slideLayouts/slideLayout591.xml" ContentType="application/vnd.openxmlformats-officedocument.presentationml.slideLayout+xml"/>
  <Override PartName="/ppt/theme/theme10.xml" ContentType="application/vnd.openxmlformats-officedocument.theme+xml"/>
  <Override PartName="/ppt/theme/theme11.xml" ContentType="application/vnd.openxmlformats-officedocument.theme+xml"/>
  <Override PartName="/ppt/tags/tag1.xml" ContentType="application/vnd.openxmlformats-officedocument.presentationml.tags+xml"/>
  <Override PartName="/ppt/notesSlides/notesSlide1.xml" ContentType="application/vnd.openxmlformats-officedocument.presentationml.notesSlide+xml"/>
  <Override PartName="/ppt/tags/tag2.xml" ContentType="application/vnd.openxmlformats-officedocument.presentationml.tags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80" r:id="rId2"/>
    <p:sldMasterId id="2147483898" r:id="rId3"/>
    <p:sldMasterId id="2147483957" r:id="rId4"/>
    <p:sldMasterId id="2147484016" r:id="rId5"/>
    <p:sldMasterId id="2147484075" r:id="rId6"/>
    <p:sldMasterId id="2147484134" r:id="rId7"/>
    <p:sldMasterId id="2147484193" r:id="rId8"/>
    <p:sldMasterId id="2147484252" r:id="rId9"/>
    <p:sldMasterId id="2147484311" r:id="rId10"/>
  </p:sldMasterIdLst>
  <p:notesMasterIdLst>
    <p:notesMasterId r:id="rId29"/>
  </p:notesMasterIdLst>
  <p:sldIdLst>
    <p:sldId id="1356" r:id="rId11"/>
    <p:sldId id="1357" r:id="rId12"/>
    <p:sldId id="1358" r:id="rId13"/>
    <p:sldId id="1368" r:id="rId14"/>
    <p:sldId id="1359" r:id="rId15"/>
    <p:sldId id="1360" r:id="rId16"/>
    <p:sldId id="1361" r:id="rId17"/>
    <p:sldId id="1369" r:id="rId18"/>
    <p:sldId id="1362" r:id="rId19"/>
    <p:sldId id="1370" r:id="rId20"/>
    <p:sldId id="1371" r:id="rId21"/>
    <p:sldId id="1373" r:id="rId22"/>
    <p:sldId id="1372" r:id="rId23"/>
    <p:sldId id="1365" r:id="rId24"/>
    <p:sldId id="1366" r:id="rId25"/>
    <p:sldId id="1364" r:id="rId26"/>
    <p:sldId id="1363" r:id="rId27"/>
    <p:sldId id="262" r:id="rId28"/>
  </p:sldIdLst>
  <p:sldSz cx="5759450" cy="3240088"/>
  <p:notesSz cx="6858000" cy="9144000"/>
  <p:defaultTextStyle>
    <a:defPPr>
      <a:defRPr lang="en-US"/>
    </a:defPPr>
    <a:lvl1pPr marL="0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1pPr>
    <a:lvl2pPr marL="287948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2pPr>
    <a:lvl3pPr marL="575895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3pPr>
    <a:lvl4pPr marL="863842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4pPr>
    <a:lvl5pPr marL="1151789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5pPr>
    <a:lvl6pPr marL="1439737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6pPr>
    <a:lvl7pPr marL="1727684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7pPr>
    <a:lvl8pPr marL="2015632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8pPr>
    <a:lvl9pPr marL="2303580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Font" id="{01319F16-3CEB-44B1-837A-5DFE664B1540}">
          <p14:sldIdLst>
            <p14:sldId id="1356"/>
            <p14:sldId id="1357"/>
            <p14:sldId id="1358"/>
            <p14:sldId id="1368"/>
            <p14:sldId id="1359"/>
            <p14:sldId id="1360"/>
            <p14:sldId id="1361"/>
            <p14:sldId id="1369"/>
            <p14:sldId id="1362"/>
            <p14:sldId id="1370"/>
            <p14:sldId id="1371"/>
            <p14:sldId id="1373"/>
            <p14:sldId id="1372"/>
            <p14:sldId id="1365"/>
            <p14:sldId id="1366"/>
            <p14:sldId id="1364"/>
            <p14:sldId id="1363"/>
            <p14:sldId id="262"/>
          </p14:sldIdLst>
        </p14:section>
        <p14:section name="Custom icons" id="{AE7553D5-C09E-4928-A948-69A0E1F717F4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742" userDrawn="1">
          <p15:clr>
            <a:srgbClr val="A4A3A4"/>
          </p15:clr>
        </p15:guide>
        <p15:guide id="2" pos="1882" userDrawn="1">
          <p15:clr>
            <a:srgbClr val="A4A3A4"/>
          </p15:clr>
        </p15:guide>
        <p15:guide id="3" orient="horz" pos="517" userDrawn="1">
          <p15:clr>
            <a:srgbClr val="A4A3A4"/>
          </p15:clr>
        </p15:guide>
        <p15:guide id="4" pos="156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Анвар Фархадович" initials="АФ" lastIdx="1" clrIdx="0">
    <p:extLst>
      <p:ext uri="{19B8F6BF-5375-455C-9EA6-DF929625EA0E}">
        <p15:presenceInfo xmlns:p15="http://schemas.microsoft.com/office/powerpoint/2012/main" userId="b45d8b19bf4079a2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5F5F5F"/>
    <a:srgbClr val="960000"/>
    <a:srgbClr val="327880"/>
    <a:srgbClr val="DDDDDD"/>
    <a:srgbClr val="B2B2B2"/>
    <a:srgbClr val="FFFFFF"/>
    <a:srgbClr val="808080"/>
    <a:srgbClr val="C0C0C0"/>
    <a:srgbClr val="7F7F7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1E171933-4619-4E11-9A3F-F7608DF75F80}" styleName="Средний стиль 1 -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2DE63D5-997A-4646-A377-4702673A728D}" styleName="Светлый стиль 2 - акцент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E8B1032C-EA38-4F05-BA0D-38AFFFC7BED3}" styleName="Светлый стиль 3 - акцент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BDBED569-4797-4DF1-A0F4-6AAB3CD982D8}" styleName="Светлый стиль 3 -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64" autoAdjust="0"/>
    <p:restoredTop sz="95491" autoAdjust="0"/>
  </p:normalViewPr>
  <p:slideViewPr>
    <p:cSldViewPr snapToObjects="1">
      <p:cViewPr varScale="1">
        <p:scale>
          <a:sx n="144" d="100"/>
          <a:sy n="144" d="100"/>
        </p:scale>
        <p:origin x="792" y="114"/>
      </p:cViewPr>
      <p:guideLst>
        <p:guide orient="horz" pos="742"/>
        <p:guide pos="1882"/>
        <p:guide orient="horz" pos="517"/>
        <p:guide pos="1568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33" d="100"/>
        <a:sy n="33" d="100"/>
      </p:scale>
      <p:origin x="0" y="-35886"/>
    </p:cViewPr>
  </p:sorterViewPr>
  <p:notesViewPr>
    <p:cSldViewPr snapToObjects="1">
      <p:cViewPr varScale="1">
        <p:scale>
          <a:sx n="73" d="100"/>
          <a:sy n="73" d="100"/>
        </p:scale>
        <p:origin x="-3792" y="-112"/>
      </p:cViewPr>
      <p:guideLst>
        <p:guide orient="horz" pos="2880"/>
        <p:guide pos="2160"/>
      </p:guideLst>
    </p:cSldViewPr>
  </p:notes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3.xml"/><Relationship Id="rId18" Type="http://schemas.openxmlformats.org/officeDocument/2006/relationships/slide" Target="slides/slide8.xml"/><Relationship Id="rId26" Type="http://schemas.openxmlformats.org/officeDocument/2006/relationships/slide" Target="slides/slide16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1.xml"/><Relationship Id="rId34" Type="http://schemas.openxmlformats.org/officeDocument/2006/relationships/tableStyles" Target="tableStyles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2.xml"/><Relationship Id="rId17" Type="http://schemas.openxmlformats.org/officeDocument/2006/relationships/slide" Target="slides/slide7.xml"/><Relationship Id="rId25" Type="http://schemas.openxmlformats.org/officeDocument/2006/relationships/slide" Target="slides/slide15.xml"/><Relationship Id="rId33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6.xml"/><Relationship Id="rId20" Type="http://schemas.openxmlformats.org/officeDocument/2006/relationships/slide" Target="slides/slide10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1.xml"/><Relationship Id="rId24" Type="http://schemas.openxmlformats.org/officeDocument/2006/relationships/slide" Target="slides/slide14.xml"/><Relationship Id="rId32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5.xml"/><Relationship Id="rId23" Type="http://schemas.openxmlformats.org/officeDocument/2006/relationships/slide" Target="slides/slide13.xml"/><Relationship Id="rId28" Type="http://schemas.openxmlformats.org/officeDocument/2006/relationships/slide" Target="slides/slide18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9.xml"/><Relationship Id="rId31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4.xml"/><Relationship Id="rId22" Type="http://schemas.openxmlformats.org/officeDocument/2006/relationships/slide" Target="slides/slide12.xml"/><Relationship Id="rId27" Type="http://schemas.openxmlformats.org/officeDocument/2006/relationships/slide" Target="slides/slide17.xml"/><Relationship Id="rId30" Type="http://schemas.openxmlformats.org/officeDocument/2006/relationships/commentAuthors" Target="commentAuthors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image" Target="../media/image3.wmf"/><Relationship Id="rId1" Type="http://schemas.openxmlformats.org/officeDocument/2006/relationships/image" Target="../media/image2.wmf"/><Relationship Id="rId6" Type="http://schemas.openxmlformats.org/officeDocument/2006/relationships/image" Target="../media/image7.wmf"/><Relationship Id="rId5" Type="http://schemas.openxmlformats.org/officeDocument/2006/relationships/image" Target="../media/image6.wmf"/><Relationship Id="rId4" Type="http://schemas.openxmlformats.org/officeDocument/2006/relationships/image" Target="../media/image5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A1D146-B4E0-1741-B9EE-9789392EFCC4}" type="datetimeFigureOut">
              <a:rPr lang="en-US" smtClean="0"/>
              <a:t>1/19/2021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7863621-2E60-B848-8968-B0341E26A3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00247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1pPr>
    <a:lvl2pPr marL="287948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2pPr>
    <a:lvl3pPr marL="575895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3pPr>
    <a:lvl4pPr marL="863842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4pPr>
    <a:lvl5pPr marL="1151789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5pPr>
    <a:lvl6pPr marL="1439737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6pPr>
    <a:lvl7pPr marL="1727684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7pPr>
    <a:lvl8pPr marL="2015632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8pPr>
    <a:lvl9pPr marL="2303580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altLang="ru-RU" smtClean="0"/>
          </a:p>
        </p:txBody>
      </p:sp>
    </p:spTree>
    <p:extLst>
      <p:ext uri="{BB962C8B-B14F-4D97-AF65-F5344CB8AC3E}">
        <p14:creationId xmlns:p14="http://schemas.microsoft.com/office/powerpoint/2010/main" val="176662385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altLang="ru-RU" smtClean="0"/>
          </a:p>
        </p:txBody>
      </p:sp>
    </p:spTree>
    <p:extLst>
      <p:ext uri="{BB962C8B-B14F-4D97-AF65-F5344CB8AC3E}">
        <p14:creationId xmlns:p14="http://schemas.microsoft.com/office/powerpoint/2010/main" val="17228510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216253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91996908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92384425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847198782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83620849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668619417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04076259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97908990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84024457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31946574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79669095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621581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7662384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34655361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15516507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42812774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330649048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38089621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99578607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34198086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03265873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43299259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7825308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51886118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994391078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28077496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696263565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937608294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45525473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287972" y="3003082"/>
            <a:ext cx="1343872" cy="172505"/>
          </a:xfrm>
          <a:prstGeom prst="rect">
            <a:avLst/>
          </a:prstGeom>
        </p:spPr>
        <p:txBody>
          <a:bodyPr lIns="51426" tIns="25713" rIns="51426" bIns="25713"/>
          <a:lstStyle/>
          <a:p>
            <a:fld id="{E0FA0CC9-20D9-4484-8303-D4456294C8F0}" type="datetimeFigureOut">
              <a:rPr lang="ru-RU" smtClean="0"/>
              <a:pPr/>
              <a:t>19.01.2021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967812" y="3003082"/>
            <a:ext cx="1823826" cy="172505"/>
          </a:xfrm>
          <a:prstGeom prst="rect">
            <a:avLst/>
          </a:prstGeom>
        </p:spPr>
        <p:txBody>
          <a:bodyPr lIns="51426" tIns="25713" rIns="51426" bIns="25713"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4127606" y="3003082"/>
            <a:ext cx="1343872" cy="172505"/>
          </a:xfrm>
          <a:prstGeom prst="rect">
            <a:avLst/>
          </a:prstGeom>
        </p:spPr>
        <p:txBody>
          <a:bodyPr lIns="51426" tIns="25713" rIns="51426" bIns="25713"/>
          <a:lstStyle/>
          <a:p>
            <a:fld id="{FA73CDF1-48C4-4427-ABBE-4B37B2D2C22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4068612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7973" y="216006"/>
            <a:ext cx="5183505" cy="64801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287973" y="936025"/>
            <a:ext cx="2543757" cy="183605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2927720" y="936025"/>
            <a:ext cx="2543757" cy="183605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0"/>
          </p:nvPr>
        </p:nvSpPr>
        <p:spPr>
          <a:xfrm>
            <a:off x="1967812" y="2952080"/>
            <a:ext cx="1823826" cy="216006"/>
          </a:xfrm>
          <a:prstGeom prst="rect">
            <a:avLst/>
          </a:prstGeom>
        </p:spPr>
        <p:txBody>
          <a:bodyPr lIns="51426" tIns="25713" rIns="51426" bIns="25713"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1"/>
          </p:nvPr>
        </p:nvSpPr>
        <p:spPr>
          <a:xfrm>
            <a:off x="4127606" y="2952080"/>
            <a:ext cx="1343872" cy="216006"/>
          </a:xfrm>
          <a:prstGeom prst="rect">
            <a:avLst/>
          </a:prstGeom>
        </p:spPr>
        <p:txBody>
          <a:bodyPr lIns="51426" tIns="25713" rIns="51426" bIns="25713"/>
          <a:lstStyle>
            <a:lvl1pPr>
              <a:defRPr/>
            </a:lvl1pPr>
          </a:lstStyle>
          <a:p>
            <a:pPr>
              <a:defRPr/>
            </a:pPr>
            <a:fld id="{4B19FED0-A103-41B4-B0C7-FF3210A05D2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2"/>
          </p:nvPr>
        </p:nvSpPr>
        <p:spPr>
          <a:xfrm>
            <a:off x="287972" y="2950580"/>
            <a:ext cx="1343872" cy="225006"/>
          </a:xfrm>
          <a:prstGeom prst="rect">
            <a:avLst/>
          </a:prstGeom>
        </p:spPr>
        <p:txBody>
          <a:bodyPr lIns="51426" tIns="25713" rIns="51426" bIns="25713"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9625943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/>
          </p:nvPr>
        </p:nvSpPr>
        <p:spPr>
          <a:xfrm>
            <a:off x="287973" y="129754"/>
            <a:ext cx="5183505" cy="27645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395962" y="3003082"/>
            <a:ext cx="1294877" cy="171755"/>
          </a:xfrm>
          <a:prstGeom prst="rect">
            <a:avLst/>
          </a:prstGeom>
        </p:spPr>
        <p:txBody>
          <a:bodyPr lIns="51426" tIns="25713" rIns="51426" bIns="25713"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1967812" y="2950580"/>
            <a:ext cx="1823826" cy="225006"/>
          </a:xfrm>
          <a:prstGeom prst="rect">
            <a:avLst/>
          </a:prstGeom>
        </p:spPr>
        <p:txBody>
          <a:bodyPr lIns="51426" tIns="25713" rIns="51426" bIns="25713"/>
          <a:lstStyle>
            <a:lvl1pPr>
              <a:defRPr>
                <a:ea typeface="+mn-ea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4067612" y="3003082"/>
            <a:ext cx="1294877" cy="171755"/>
          </a:xfrm>
          <a:prstGeom prst="rect">
            <a:avLst/>
          </a:prstGeom>
        </p:spPr>
        <p:txBody>
          <a:bodyPr lIns="51426" tIns="25713" rIns="51426" bIns="25713"/>
          <a:lstStyle>
            <a:lvl1pPr>
              <a:defRPr/>
            </a:lvl1pPr>
          </a:lstStyle>
          <a:p>
            <a:pPr>
              <a:defRPr/>
            </a:pPr>
            <a:fld id="{A4C67E19-22B4-4958-B3EB-3711330F547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1394761"/>
      </p:ext>
    </p:extLst>
  </p:cSld>
  <p:clrMapOvr>
    <a:masterClrMapping/>
  </p:clrMapOvr>
  <p:transition>
    <p:fade/>
  </p:transition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58876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78825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0936028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73439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64900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59308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05657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54450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12383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47863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85958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21799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279588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29670321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16739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06069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72506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0597372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264860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45995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95337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00474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87970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23059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01611670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6243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5707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44631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11030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93455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44845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70048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65428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07827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1692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7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7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43952145"/>
      </p:ext>
    </p:extLst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9277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510495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24754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1844114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0852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53198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2076593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37619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49472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30239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690863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852010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3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35458706"/>
      </p:ext>
    </p:extLst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4913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82421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01526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22209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01307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08400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939105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52821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217958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06992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849115780"/>
      </p:ext>
    </p:extLst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0234671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00872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069442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959857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23376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50187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81978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49574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53367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1511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96961626"/>
      </p:ext>
    </p:extLst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55268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55464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971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59527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46371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53676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54143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05517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47394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41373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73492073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97867210"/>
      </p:ext>
    </p:extLst>
  </p:cSld>
  <p:clrMapOvr>
    <a:masterClrMapping/>
  </p:clrMapOvr>
</p:sldLayout>
</file>

<file path=ppt/slideLayouts/slideLayout20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98034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5366351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0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6469631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0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35429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93257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57788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11437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71763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9216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84195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7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0548515"/>
      </p:ext>
    </p:extLst>
  </p:cSld>
  <p:clrMapOvr>
    <a:masterClrMapping/>
  </p:clrMapOvr>
</p:sldLayout>
</file>

<file path=ppt/slideLayouts/slideLayout2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86590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05882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99569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2819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99279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90132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26645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87194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21736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7350264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8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585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738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891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3136782"/>
      </p:ext>
    </p:extLst>
  </p:cSld>
  <p:clrMapOvr>
    <a:masterClrMapping/>
  </p:clrMapOvr>
</p:sldLayout>
</file>

<file path=ppt/slideLayouts/slideLayout2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90049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7183437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08975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8603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8432161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14317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13359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13293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95327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06040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9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2183"/>
      </p:ext>
    </p:extLst>
  </p:cSld>
  <p:clrMapOvr>
    <a:masterClrMapping/>
  </p:clrMapOvr>
</p:sldLayout>
</file>

<file path=ppt/slideLayouts/slideLayout2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89058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0194544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1388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64130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150104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43930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5648928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86445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248110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19047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4621134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2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2234119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330541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517997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8745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46150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22250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14386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86208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35123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60206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4456498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25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26113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5894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64001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12258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15238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696243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46119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34522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46634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8131679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59919422"/>
      </p:ext>
    </p:extLst>
  </p:cSld>
  <p:clrMapOvr>
    <a:masterClrMapping/>
  </p:clrMapOvr>
</p:sldLayout>
</file>

<file path=ppt/slideLayouts/slideLayout26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469915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6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82424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57911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79705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76347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03493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40844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67152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50259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48596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06959919"/>
      </p:ext>
    </p:extLst>
  </p:cSld>
  <p:clrMapOvr>
    <a:masterClrMapping/>
  </p:clrMapOvr>
</p:sldLayout>
</file>

<file path=ppt/slideLayouts/slideLayout2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21892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75201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68142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38642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59697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82464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10774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3835188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45811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020844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79319074"/>
      </p:ext>
    </p:extLst>
  </p:cSld>
  <p:clrMapOvr>
    <a:masterClrMapping/>
  </p:clrMapOvr>
</p:sldLayout>
</file>

<file path=ppt/slideLayouts/slideLayout28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98537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70348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3905491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52418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08734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51286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97405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14776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20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37280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55956681"/>
      </p:ext>
    </p:extLst>
  </p:cSld>
  <p:clrMapOvr>
    <a:masterClrMapping/>
  </p:clrMapOvr>
</p:sldLayout>
</file>

<file path=ppt/slideLayouts/slideLayout29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28060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06017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703126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35225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15919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03647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7543030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16736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580811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242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631821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54573313"/>
      </p:ext>
    </p:extLst>
  </p:cSld>
  <p:clrMapOvr>
    <a:masterClrMapping/>
  </p:clrMapOvr>
</p:sldLayout>
</file>

<file path=ppt/slideLayouts/slideLayout30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9153255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86410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74002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25627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29069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2459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39873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95227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85426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65014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10710796"/>
      </p:ext>
    </p:extLst>
  </p:cSld>
  <p:clrMapOvr>
    <a:masterClrMapping/>
  </p:clrMapOvr>
</p:sldLayout>
</file>

<file path=ppt/slideLayouts/slideLayout3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11015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95220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94431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89276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12738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58274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16101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3825875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641371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31550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6776504"/>
      </p:ext>
    </p:extLst>
  </p:cSld>
  <p:clrMapOvr>
    <a:masterClrMapping/>
  </p:clrMapOvr>
</p:sldLayout>
</file>

<file path=ppt/slideLayouts/slideLayout3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71720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88725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0582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73971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74418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8371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97918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49012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9212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41089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57492670"/>
      </p:ext>
    </p:extLst>
  </p:cSld>
  <p:clrMapOvr>
    <a:masterClrMapping/>
  </p:clrMapOvr>
</p:sldLayout>
</file>

<file path=ppt/slideLayouts/slideLayout3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43600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27113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1027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96197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75493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769894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84241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973780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2762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76590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91681332"/>
      </p:ext>
    </p:extLst>
  </p:cSld>
  <p:clrMapOvr>
    <a:masterClrMapping/>
  </p:clrMapOvr>
</p:sldLayout>
</file>

<file path=ppt/slideLayouts/slideLayout3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9467117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75039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32471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4859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40537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49090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40699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567207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4772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71462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51250929"/>
      </p:ext>
    </p:extLst>
  </p:cSld>
  <p:clrMapOvr>
    <a:masterClrMapping/>
  </p:clrMapOvr>
</p:sldLayout>
</file>

<file path=ppt/slideLayouts/slideLayout35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366882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8594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215815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64255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5836755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26232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63153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4912150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8077695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77791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0219657"/>
      </p:ext>
    </p:extLst>
  </p:cSld>
  <p:clrMapOvr>
    <a:masterClrMapping/>
  </p:clrMapOvr>
</p:sldLayout>
</file>

<file path=ppt/slideLayouts/slideLayout36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32250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78923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94718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14094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25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27620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32774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49661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59520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83292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34741661"/>
      </p:ext>
    </p:extLst>
  </p:cSld>
  <p:clrMapOvr>
    <a:masterClrMapping/>
  </p:clrMapOvr>
</p:sldLayout>
</file>

<file path=ppt/slideLayouts/slideLayout3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39578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82637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81803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71179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64991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483926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7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243199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7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54040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20362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50143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837782"/>
      </p:ext>
    </p:extLst>
  </p:cSld>
  <p:clrMapOvr>
    <a:masterClrMapping/>
  </p:clrMapOvr>
</p:sldLayout>
</file>

<file path=ppt/slideLayouts/slideLayout38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79562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65218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2566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56691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66354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84882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3277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03711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51253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71281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41781222"/>
      </p:ext>
    </p:extLst>
  </p:cSld>
  <p:clrMapOvr>
    <a:masterClrMapping/>
  </p:clrMapOvr>
</p:sldLayout>
</file>

<file path=ppt/slideLayouts/slideLayout39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39309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29183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9173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6966510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36445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2276718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34593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55970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6299635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82580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51631488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7010040"/>
      </p:ext>
    </p:extLst>
  </p:cSld>
  <p:clrMapOvr>
    <a:masterClrMapping/>
  </p:clrMapOvr>
</p:sldLayout>
</file>

<file path=ppt/slideLayouts/slideLayout40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11163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34320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84357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18421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11362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60845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37387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45919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45829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79604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35784394"/>
      </p:ext>
    </p:extLst>
  </p:cSld>
  <p:clrMapOvr>
    <a:masterClrMapping/>
  </p:clrMapOvr>
</p:sldLayout>
</file>

<file path=ppt/slideLayouts/slideLayout4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15476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49083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8553871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2320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230587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559619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007619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85484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53019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91847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08799458"/>
      </p:ext>
    </p:extLst>
  </p:cSld>
  <p:clrMapOvr>
    <a:masterClrMapping/>
  </p:clrMapOvr>
</p:sldLayout>
</file>

<file path=ppt/slideLayouts/slideLayout4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55496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20603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47859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70240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94899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69185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05540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59997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33478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91727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865216965"/>
      </p:ext>
    </p:extLst>
  </p:cSld>
  <p:clrMapOvr>
    <a:masterClrMapping/>
  </p:clrMapOvr>
</p:sldLayout>
</file>

<file path=ppt/slideLayouts/slideLayout4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52083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97047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35169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0303192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8143035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935896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53754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65085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39782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56775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868160549"/>
      </p:ext>
    </p:extLst>
  </p:cSld>
  <p:clrMapOvr>
    <a:masterClrMapping/>
  </p:clrMapOvr>
</p:sldLayout>
</file>

<file path=ppt/slideLayouts/slideLayout4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39754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88645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10810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61980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1406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59398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94272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809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03626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65795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956927244"/>
      </p:ext>
    </p:extLst>
  </p:cSld>
  <p:clrMapOvr>
    <a:masterClrMapping/>
  </p:clrMapOvr>
</p:sldLayout>
</file>

<file path=ppt/slideLayouts/slideLayout45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65541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851226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01782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1589330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50962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5734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3190454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99050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04484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96147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563677809"/>
      </p:ext>
    </p:extLst>
  </p:cSld>
  <p:clrMapOvr>
    <a:masterClrMapping/>
  </p:clrMapOvr>
</p:sldLayout>
</file>

<file path=ppt/slideLayouts/slideLayout46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42383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70564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61045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919365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93421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90618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68643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69385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388167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3380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527982542"/>
      </p:ext>
    </p:extLst>
  </p:cSld>
  <p:clrMapOvr>
    <a:masterClrMapping/>
  </p:clrMapOvr>
</p:sldLayout>
</file>

<file path=ppt/slideLayouts/slideLayout4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942237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84952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45915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972678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8220466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31699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89726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44603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38599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48217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69216148"/>
      </p:ext>
    </p:extLst>
  </p:cSld>
  <p:clrMapOvr>
    <a:masterClrMapping/>
  </p:clrMapOvr>
</p:sldLayout>
</file>

<file path=ppt/slideLayouts/slideLayout48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0603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7740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4406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01896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06903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2995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38964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119743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51019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03100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55574164"/>
      </p:ext>
    </p:extLst>
  </p:cSld>
  <p:clrMapOvr>
    <a:masterClrMapping/>
  </p:clrMapOvr>
</p:sldLayout>
</file>

<file path=ppt/slideLayouts/slideLayout49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00180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9638768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9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830112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9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31812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75273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83091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53229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69216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8150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96191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6235547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70748924"/>
      </p:ext>
    </p:extLst>
  </p:cSld>
  <p:clrMapOvr>
    <a:masterClrMapping/>
  </p:clrMapOvr>
</p:sldLayout>
</file>

<file path=ppt/slideLayouts/slideLayout50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53748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02586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78674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77076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73714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26343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12588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772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00081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8404784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07155852"/>
      </p:ext>
    </p:extLst>
  </p:cSld>
  <p:clrMapOvr>
    <a:masterClrMapping/>
  </p:clrMapOvr>
</p:sldLayout>
</file>

<file path=ppt/slideLayouts/slideLayout5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72273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9398900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87672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54928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20450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3914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8353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65201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76660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19713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79287603"/>
      </p:ext>
    </p:extLst>
  </p:cSld>
  <p:clrMapOvr>
    <a:masterClrMapping/>
  </p:clrMapOvr>
</p:sldLayout>
</file>

<file path=ppt/slideLayouts/slideLayout5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90357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8234076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54831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18899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2320143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50918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2438489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46243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813949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78738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51540809"/>
      </p:ext>
    </p:extLst>
  </p:cSld>
  <p:clrMapOvr>
    <a:masterClrMapping/>
  </p:clrMapOvr>
</p:sldLayout>
</file>

<file path=ppt/slideLayouts/slideLayout5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210811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9598980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94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3988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90473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85095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33078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52821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62228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35116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87774193"/>
      </p:ext>
    </p:extLst>
  </p:cSld>
  <p:clrMapOvr>
    <a:masterClrMapping/>
  </p:clrMapOvr>
</p:sldLayout>
</file>

<file path=ppt/slideLayouts/slideLayout5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53839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03287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8402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48456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87567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706514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27926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46271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34160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6405044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467380536"/>
      </p:ext>
    </p:extLst>
  </p:cSld>
  <p:clrMapOvr>
    <a:masterClrMapping/>
  </p:clrMapOvr>
</p:sldLayout>
</file>

<file path=ppt/slideLayouts/slideLayout55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413566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31448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7045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2304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99722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90109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4411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50519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6335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83329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80104007"/>
      </p:ext>
    </p:extLst>
  </p:cSld>
  <p:clrMapOvr>
    <a:masterClrMapping/>
  </p:clrMapOvr>
</p:sldLayout>
</file>

<file path=ppt/slideLayouts/slideLayout56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61625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31080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8321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17227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02394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55749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45967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2179478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5094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9646102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88907323"/>
      </p:ext>
    </p:extLst>
  </p:cSld>
  <p:clrMapOvr>
    <a:masterClrMapping/>
  </p:clrMapOvr>
</p:sldLayout>
</file>

<file path=ppt/slideLayouts/slideLayout5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51968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56842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891828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26179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44575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98040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94223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24423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32961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7713163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535462588"/>
      </p:ext>
    </p:extLst>
  </p:cSld>
  <p:clrMapOvr>
    <a:masterClrMapping/>
  </p:clrMapOvr>
</p:sldLayout>
</file>

<file path=ppt/slideLayouts/slideLayout58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71718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37922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8705267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67803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221981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00232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2324059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28219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852979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376720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41556850"/>
      </p:ext>
    </p:extLst>
  </p:cSld>
  <p:clrMapOvr>
    <a:masterClrMapping/>
  </p:clrMapOvr>
</p:sldLayout>
</file>

<file path=ppt/slideLayouts/slideLayout59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523750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9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47504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420926594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35360243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278164679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40962093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834898081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452773042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77330136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1"/>
            <a:ext cx="1111198" cy="1670445"/>
          </a:xfrm>
          <a:solidFill>
            <a:schemeClr val="bg1">
              <a:lumMod val="90000"/>
              <a:lumOff val="1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1"/>
            <a:ext cx="1111198" cy="1670445"/>
          </a:xfrm>
          <a:solidFill>
            <a:schemeClr val="bg1">
              <a:lumMod val="90000"/>
              <a:lumOff val="1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1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1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8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8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89947670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767" y="535381"/>
            <a:ext cx="5644642" cy="2645332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17" name="bg object 17"/>
          <p:cNvSpPr/>
          <p:nvPr/>
        </p:nvSpPr>
        <p:spPr>
          <a:xfrm>
            <a:off x="66775" y="71054"/>
            <a:ext cx="5644642" cy="42862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646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47838" y="719705"/>
            <a:ext cx="1822346" cy="21512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398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6117" y="745220"/>
            <a:ext cx="2505361" cy="14542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1/19/2021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0735107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153280320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175946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73949924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69564275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32663231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00642561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07929568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99072698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7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7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29658033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690863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852010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3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56498061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812305901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91754337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118806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160779796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7609341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5484005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2117519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5223737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4889994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10245343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34869266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60758964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06727888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490971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84952635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4896783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17557379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36260756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80641463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86985252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0493276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31063481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6106920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13201051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71398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63" Type="http://schemas.openxmlformats.org/officeDocument/2006/relationships/slideLayout" Target="../slideLayouts/slideLayout63.xml"/><Relationship Id="rId68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71" Type="http://schemas.openxmlformats.org/officeDocument/2006/relationships/hyperlink" Target="https://twitter.com/" TargetMode="Externa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66" Type="http://schemas.openxmlformats.org/officeDocument/2006/relationships/slideLayout" Target="../slideLayouts/slideLayout66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61" Type="http://schemas.openxmlformats.org/officeDocument/2006/relationships/slideLayout" Target="../slideLayouts/slideLayout6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slideLayout" Target="../slideLayouts/slideLayout60.xml"/><Relationship Id="rId65" Type="http://schemas.openxmlformats.org/officeDocument/2006/relationships/slideLayout" Target="../slideLayouts/slideLayout65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64" Type="http://schemas.openxmlformats.org/officeDocument/2006/relationships/slideLayout" Target="../slideLayouts/slideLayout64.xml"/><Relationship Id="rId69" Type="http://schemas.openxmlformats.org/officeDocument/2006/relationships/hyperlink" Target="https://www.facebook.com" TargetMode="Externa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slideLayout" Target="../slideLayouts/slideLayout59.xml"/><Relationship Id="rId67" Type="http://schemas.openxmlformats.org/officeDocument/2006/relationships/slideLayout" Target="../slideLayouts/slideLayout67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62" Type="http://schemas.openxmlformats.org/officeDocument/2006/relationships/slideLayout" Target="../slideLayouts/slideLayout62.xml"/><Relationship Id="rId70" Type="http://schemas.openxmlformats.org/officeDocument/2006/relationships/hyperlink" Target="https://www.linkedin.com/" TargetMode="External"/></Relationships>
</file>

<file path=ppt/slideMasters/_rels/slideMaster10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546.xml"/><Relationship Id="rId18" Type="http://schemas.openxmlformats.org/officeDocument/2006/relationships/slideLayout" Target="../slideLayouts/slideLayout551.xml"/><Relationship Id="rId26" Type="http://schemas.openxmlformats.org/officeDocument/2006/relationships/slideLayout" Target="../slideLayouts/slideLayout559.xml"/><Relationship Id="rId39" Type="http://schemas.openxmlformats.org/officeDocument/2006/relationships/slideLayout" Target="../slideLayouts/slideLayout572.xml"/><Relationship Id="rId21" Type="http://schemas.openxmlformats.org/officeDocument/2006/relationships/slideLayout" Target="../slideLayouts/slideLayout554.xml"/><Relationship Id="rId34" Type="http://schemas.openxmlformats.org/officeDocument/2006/relationships/slideLayout" Target="../slideLayouts/slideLayout567.xml"/><Relationship Id="rId42" Type="http://schemas.openxmlformats.org/officeDocument/2006/relationships/slideLayout" Target="../slideLayouts/slideLayout575.xml"/><Relationship Id="rId47" Type="http://schemas.openxmlformats.org/officeDocument/2006/relationships/slideLayout" Target="../slideLayouts/slideLayout580.xml"/><Relationship Id="rId50" Type="http://schemas.openxmlformats.org/officeDocument/2006/relationships/slideLayout" Target="../slideLayouts/slideLayout583.xml"/><Relationship Id="rId55" Type="http://schemas.openxmlformats.org/officeDocument/2006/relationships/slideLayout" Target="../slideLayouts/slideLayout588.xml"/><Relationship Id="rId7" Type="http://schemas.openxmlformats.org/officeDocument/2006/relationships/slideLayout" Target="../slideLayouts/slideLayout540.xml"/><Relationship Id="rId2" Type="http://schemas.openxmlformats.org/officeDocument/2006/relationships/slideLayout" Target="../slideLayouts/slideLayout535.xml"/><Relationship Id="rId16" Type="http://schemas.openxmlformats.org/officeDocument/2006/relationships/slideLayout" Target="../slideLayouts/slideLayout549.xml"/><Relationship Id="rId20" Type="http://schemas.openxmlformats.org/officeDocument/2006/relationships/slideLayout" Target="../slideLayouts/slideLayout553.xml"/><Relationship Id="rId29" Type="http://schemas.openxmlformats.org/officeDocument/2006/relationships/slideLayout" Target="../slideLayouts/slideLayout562.xml"/><Relationship Id="rId41" Type="http://schemas.openxmlformats.org/officeDocument/2006/relationships/slideLayout" Target="../slideLayouts/slideLayout574.xml"/><Relationship Id="rId54" Type="http://schemas.openxmlformats.org/officeDocument/2006/relationships/slideLayout" Target="../slideLayouts/slideLayout587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534.xml"/><Relationship Id="rId6" Type="http://schemas.openxmlformats.org/officeDocument/2006/relationships/slideLayout" Target="../slideLayouts/slideLayout539.xml"/><Relationship Id="rId11" Type="http://schemas.openxmlformats.org/officeDocument/2006/relationships/slideLayout" Target="../slideLayouts/slideLayout544.xml"/><Relationship Id="rId24" Type="http://schemas.openxmlformats.org/officeDocument/2006/relationships/slideLayout" Target="../slideLayouts/slideLayout557.xml"/><Relationship Id="rId32" Type="http://schemas.openxmlformats.org/officeDocument/2006/relationships/slideLayout" Target="../slideLayouts/slideLayout565.xml"/><Relationship Id="rId37" Type="http://schemas.openxmlformats.org/officeDocument/2006/relationships/slideLayout" Target="../slideLayouts/slideLayout570.xml"/><Relationship Id="rId40" Type="http://schemas.openxmlformats.org/officeDocument/2006/relationships/slideLayout" Target="../slideLayouts/slideLayout573.xml"/><Relationship Id="rId45" Type="http://schemas.openxmlformats.org/officeDocument/2006/relationships/slideLayout" Target="../slideLayouts/slideLayout578.xml"/><Relationship Id="rId53" Type="http://schemas.openxmlformats.org/officeDocument/2006/relationships/slideLayout" Target="../slideLayouts/slideLayout586.xml"/><Relationship Id="rId58" Type="http://schemas.openxmlformats.org/officeDocument/2006/relationships/slideLayout" Target="../slideLayouts/slideLayout591.xml"/><Relationship Id="rId5" Type="http://schemas.openxmlformats.org/officeDocument/2006/relationships/slideLayout" Target="../slideLayouts/slideLayout538.xml"/><Relationship Id="rId15" Type="http://schemas.openxmlformats.org/officeDocument/2006/relationships/slideLayout" Target="../slideLayouts/slideLayout548.xml"/><Relationship Id="rId23" Type="http://schemas.openxmlformats.org/officeDocument/2006/relationships/slideLayout" Target="../slideLayouts/slideLayout556.xml"/><Relationship Id="rId28" Type="http://schemas.openxmlformats.org/officeDocument/2006/relationships/slideLayout" Target="../slideLayouts/slideLayout561.xml"/><Relationship Id="rId36" Type="http://schemas.openxmlformats.org/officeDocument/2006/relationships/slideLayout" Target="../slideLayouts/slideLayout569.xml"/><Relationship Id="rId49" Type="http://schemas.openxmlformats.org/officeDocument/2006/relationships/slideLayout" Target="../slideLayouts/slideLayout582.xml"/><Relationship Id="rId57" Type="http://schemas.openxmlformats.org/officeDocument/2006/relationships/slideLayout" Target="../slideLayouts/slideLayout590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543.xml"/><Relationship Id="rId19" Type="http://schemas.openxmlformats.org/officeDocument/2006/relationships/slideLayout" Target="../slideLayouts/slideLayout552.xml"/><Relationship Id="rId31" Type="http://schemas.openxmlformats.org/officeDocument/2006/relationships/slideLayout" Target="../slideLayouts/slideLayout564.xml"/><Relationship Id="rId44" Type="http://schemas.openxmlformats.org/officeDocument/2006/relationships/slideLayout" Target="../slideLayouts/slideLayout577.xml"/><Relationship Id="rId52" Type="http://schemas.openxmlformats.org/officeDocument/2006/relationships/slideLayout" Target="../slideLayouts/slideLayout585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537.xml"/><Relationship Id="rId9" Type="http://schemas.openxmlformats.org/officeDocument/2006/relationships/slideLayout" Target="../slideLayouts/slideLayout542.xml"/><Relationship Id="rId14" Type="http://schemas.openxmlformats.org/officeDocument/2006/relationships/slideLayout" Target="../slideLayouts/slideLayout547.xml"/><Relationship Id="rId22" Type="http://schemas.openxmlformats.org/officeDocument/2006/relationships/slideLayout" Target="../slideLayouts/slideLayout555.xml"/><Relationship Id="rId27" Type="http://schemas.openxmlformats.org/officeDocument/2006/relationships/slideLayout" Target="../slideLayouts/slideLayout560.xml"/><Relationship Id="rId30" Type="http://schemas.openxmlformats.org/officeDocument/2006/relationships/slideLayout" Target="../slideLayouts/slideLayout563.xml"/><Relationship Id="rId35" Type="http://schemas.openxmlformats.org/officeDocument/2006/relationships/slideLayout" Target="../slideLayouts/slideLayout568.xml"/><Relationship Id="rId43" Type="http://schemas.openxmlformats.org/officeDocument/2006/relationships/slideLayout" Target="../slideLayouts/slideLayout576.xml"/><Relationship Id="rId48" Type="http://schemas.openxmlformats.org/officeDocument/2006/relationships/slideLayout" Target="../slideLayouts/slideLayout581.xml"/><Relationship Id="rId56" Type="http://schemas.openxmlformats.org/officeDocument/2006/relationships/slideLayout" Target="../slideLayouts/slideLayout589.xml"/><Relationship Id="rId8" Type="http://schemas.openxmlformats.org/officeDocument/2006/relationships/slideLayout" Target="../slideLayouts/slideLayout541.xml"/><Relationship Id="rId51" Type="http://schemas.openxmlformats.org/officeDocument/2006/relationships/slideLayout" Target="../slideLayouts/slideLayout584.xml"/><Relationship Id="rId3" Type="http://schemas.openxmlformats.org/officeDocument/2006/relationships/slideLayout" Target="../slideLayouts/slideLayout536.xml"/><Relationship Id="rId12" Type="http://schemas.openxmlformats.org/officeDocument/2006/relationships/slideLayout" Target="../slideLayouts/slideLayout545.xml"/><Relationship Id="rId17" Type="http://schemas.openxmlformats.org/officeDocument/2006/relationships/slideLayout" Target="../slideLayouts/slideLayout550.xml"/><Relationship Id="rId25" Type="http://schemas.openxmlformats.org/officeDocument/2006/relationships/slideLayout" Target="../slideLayouts/slideLayout558.xml"/><Relationship Id="rId33" Type="http://schemas.openxmlformats.org/officeDocument/2006/relationships/slideLayout" Target="../slideLayouts/slideLayout566.xml"/><Relationship Id="rId38" Type="http://schemas.openxmlformats.org/officeDocument/2006/relationships/slideLayout" Target="../slideLayouts/slideLayout571.xml"/><Relationship Id="rId46" Type="http://schemas.openxmlformats.org/officeDocument/2006/relationships/slideLayout" Target="../slideLayouts/slideLayout579.xml"/><Relationship Id="rId59" Type="http://schemas.openxmlformats.org/officeDocument/2006/relationships/theme" Target="../theme/theme10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80.xml"/><Relationship Id="rId18" Type="http://schemas.openxmlformats.org/officeDocument/2006/relationships/slideLayout" Target="../slideLayouts/slideLayout85.xml"/><Relationship Id="rId26" Type="http://schemas.openxmlformats.org/officeDocument/2006/relationships/slideLayout" Target="../slideLayouts/slideLayout93.xml"/><Relationship Id="rId39" Type="http://schemas.openxmlformats.org/officeDocument/2006/relationships/slideLayout" Target="../slideLayouts/slideLayout106.xml"/><Relationship Id="rId21" Type="http://schemas.openxmlformats.org/officeDocument/2006/relationships/slideLayout" Target="../slideLayouts/slideLayout88.xml"/><Relationship Id="rId34" Type="http://schemas.openxmlformats.org/officeDocument/2006/relationships/slideLayout" Target="../slideLayouts/slideLayout101.xml"/><Relationship Id="rId42" Type="http://schemas.openxmlformats.org/officeDocument/2006/relationships/slideLayout" Target="../slideLayouts/slideLayout109.xml"/><Relationship Id="rId47" Type="http://schemas.openxmlformats.org/officeDocument/2006/relationships/slideLayout" Target="../slideLayouts/slideLayout114.xml"/><Relationship Id="rId50" Type="http://schemas.openxmlformats.org/officeDocument/2006/relationships/slideLayout" Target="../slideLayouts/slideLayout117.xml"/><Relationship Id="rId55" Type="http://schemas.openxmlformats.org/officeDocument/2006/relationships/slideLayout" Target="../slideLayouts/slideLayout122.xml"/><Relationship Id="rId63" Type="http://schemas.openxmlformats.org/officeDocument/2006/relationships/hyperlink" Target="https://www.linkedin.com/" TargetMode="External"/><Relationship Id="rId7" Type="http://schemas.openxmlformats.org/officeDocument/2006/relationships/slideLayout" Target="../slideLayouts/slideLayout74.xml"/><Relationship Id="rId2" Type="http://schemas.openxmlformats.org/officeDocument/2006/relationships/slideLayout" Target="../slideLayouts/slideLayout69.xml"/><Relationship Id="rId16" Type="http://schemas.openxmlformats.org/officeDocument/2006/relationships/slideLayout" Target="../slideLayouts/slideLayout83.xml"/><Relationship Id="rId20" Type="http://schemas.openxmlformats.org/officeDocument/2006/relationships/slideLayout" Target="../slideLayouts/slideLayout87.xml"/><Relationship Id="rId29" Type="http://schemas.openxmlformats.org/officeDocument/2006/relationships/slideLayout" Target="../slideLayouts/slideLayout96.xml"/><Relationship Id="rId41" Type="http://schemas.openxmlformats.org/officeDocument/2006/relationships/slideLayout" Target="../slideLayouts/slideLayout108.xml"/><Relationship Id="rId54" Type="http://schemas.openxmlformats.org/officeDocument/2006/relationships/slideLayout" Target="../slideLayouts/slideLayout121.xml"/><Relationship Id="rId62" Type="http://schemas.openxmlformats.org/officeDocument/2006/relationships/hyperlink" Target="https://www.facebook.com" TargetMode="External"/><Relationship Id="rId1" Type="http://schemas.openxmlformats.org/officeDocument/2006/relationships/slideLayout" Target="../slideLayouts/slideLayout68.xml"/><Relationship Id="rId6" Type="http://schemas.openxmlformats.org/officeDocument/2006/relationships/slideLayout" Target="../slideLayouts/slideLayout73.xml"/><Relationship Id="rId11" Type="http://schemas.openxmlformats.org/officeDocument/2006/relationships/slideLayout" Target="../slideLayouts/slideLayout78.xml"/><Relationship Id="rId24" Type="http://schemas.openxmlformats.org/officeDocument/2006/relationships/slideLayout" Target="../slideLayouts/slideLayout91.xml"/><Relationship Id="rId32" Type="http://schemas.openxmlformats.org/officeDocument/2006/relationships/slideLayout" Target="../slideLayouts/slideLayout99.xml"/><Relationship Id="rId37" Type="http://schemas.openxmlformats.org/officeDocument/2006/relationships/slideLayout" Target="../slideLayouts/slideLayout104.xml"/><Relationship Id="rId40" Type="http://schemas.openxmlformats.org/officeDocument/2006/relationships/slideLayout" Target="../slideLayouts/slideLayout107.xml"/><Relationship Id="rId45" Type="http://schemas.openxmlformats.org/officeDocument/2006/relationships/slideLayout" Target="../slideLayouts/slideLayout112.xml"/><Relationship Id="rId53" Type="http://schemas.openxmlformats.org/officeDocument/2006/relationships/slideLayout" Target="../slideLayouts/slideLayout120.xml"/><Relationship Id="rId58" Type="http://schemas.openxmlformats.org/officeDocument/2006/relationships/slideLayout" Target="../slideLayouts/slideLayout125.xml"/><Relationship Id="rId5" Type="http://schemas.openxmlformats.org/officeDocument/2006/relationships/slideLayout" Target="../slideLayouts/slideLayout72.xml"/><Relationship Id="rId15" Type="http://schemas.openxmlformats.org/officeDocument/2006/relationships/slideLayout" Target="../slideLayouts/slideLayout82.xml"/><Relationship Id="rId23" Type="http://schemas.openxmlformats.org/officeDocument/2006/relationships/slideLayout" Target="../slideLayouts/slideLayout90.xml"/><Relationship Id="rId28" Type="http://schemas.openxmlformats.org/officeDocument/2006/relationships/slideLayout" Target="../slideLayouts/slideLayout95.xml"/><Relationship Id="rId36" Type="http://schemas.openxmlformats.org/officeDocument/2006/relationships/slideLayout" Target="../slideLayouts/slideLayout103.xml"/><Relationship Id="rId49" Type="http://schemas.openxmlformats.org/officeDocument/2006/relationships/slideLayout" Target="../slideLayouts/slideLayout116.xml"/><Relationship Id="rId57" Type="http://schemas.openxmlformats.org/officeDocument/2006/relationships/slideLayout" Target="../slideLayouts/slideLayout124.xml"/><Relationship Id="rId61" Type="http://schemas.openxmlformats.org/officeDocument/2006/relationships/theme" Target="../theme/theme2.xml"/><Relationship Id="rId10" Type="http://schemas.openxmlformats.org/officeDocument/2006/relationships/slideLayout" Target="../slideLayouts/slideLayout77.xml"/><Relationship Id="rId19" Type="http://schemas.openxmlformats.org/officeDocument/2006/relationships/slideLayout" Target="../slideLayouts/slideLayout86.xml"/><Relationship Id="rId31" Type="http://schemas.openxmlformats.org/officeDocument/2006/relationships/slideLayout" Target="../slideLayouts/slideLayout98.xml"/><Relationship Id="rId44" Type="http://schemas.openxmlformats.org/officeDocument/2006/relationships/slideLayout" Target="../slideLayouts/slideLayout111.xml"/><Relationship Id="rId52" Type="http://schemas.openxmlformats.org/officeDocument/2006/relationships/slideLayout" Target="../slideLayouts/slideLayout119.xml"/><Relationship Id="rId60" Type="http://schemas.openxmlformats.org/officeDocument/2006/relationships/slideLayout" Target="../slideLayouts/slideLayout127.xml"/><Relationship Id="rId4" Type="http://schemas.openxmlformats.org/officeDocument/2006/relationships/slideLayout" Target="../slideLayouts/slideLayout71.xml"/><Relationship Id="rId9" Type="http://schemas.openxmlformats.org/officeDocument/2006/relationships/slideLayout" Target="../slideLayouts/slideLayout76.xml"/><Relationship Id="rId14" Type="http://schemas.openxmlformats.org/officeDocument/2006/relationships/slideLayout" Target="../slideLayouts/slideLayout81.xml"/><Relationship Id="rId22" Type="http://schemas.openxmlformats.org/officeDocument/2006/relationships/slideLayout" Target="../slideLayouts/slideLayout89.xml"/><Relationship Id="rId27" Type="http://schemas.openxmlformats.org/officeDocument/2006/relationships/slideLayout" Target="../slideLayouts/slideLayout94.xml"/><Relationship Id="rId30" Type="http://schemas.openxmlformats.org/officeDocument/2006/relationships/slideLayout" Target="../slideLayouts/slideLayout97.xml"/><Relationship Id="rId35" Type="http://schemas.openxmlformats.org/officeDocument/2006/relationships/slideLayout" Target="../slideLayouts/slideLayout102.xml"/><Relationship Id="rId43" Type="http://schemas.openxmlformats.org/officeDocument/2006/relationships/slideLayout" Target="../slideLayouts/slideLayout110.xml"/><Relationship Id="rId48" Type="http://schemas.openxmlformats.org/officeDocument/2006/relationships/slideLayout" Target="../slideLayouts/slideLayout115.xml"/><Relationship Id="rId56" Type="http://schemas.openxmlformats.org/officeDocument/2006/relationships/slideLayout" Target="../slideLayouts/slideLayout123.xml"/><Relationship Id="rId64" Type="http://schemas.openxmlformats.org/officeDocument/2006/relationships/hyperlink" Target="https://twitter.com/" TargetMode="External"/><Relationship Id="rId8" Type="http://schemas.openxmlformats.org/officeDocument/2006/relationships/slideLayout" Target="../slideLayouts/slideLayout75.xml"/><Relationship Id="rId51" Type="http://schemas.openxmlformats.org/officeDocument/2006/relationships/slideLayout" Target="../slideLayouts/slideLayout118.xml"/><Relationship Id="rId3" Type="http://schemas.openxmlformats.org/officeDocument/2006/relationships/slideLayout" Target="../slideLayouts/slideLayout70.xml"/><Relationship Id="rId12" Type="http://schemas.openxmlformats.org/officeDocument/2006/relationships/slideLayout" Target="../slideLayouts/slideLayout79.xml"/><Relationship Id="rId17" Type="http://schemas.openxmlformats.org/officeDocument/2006/relationships/slideLayout" Target="../slideLayouts/slideLayout84.xml"/><Relationship Id="rId25" Type="http://schemas.openxmlformats.org/officeDocument/2006/relationships/slideLayout" Target="../slideLayouts/slideLayout92.xml"/><Relationship Id="rId33" Type="http://schemas.openxmlformats.org/officeDocument/2006/relationships/slideLayout" Target="../slideLayouts/slideLayout100.xml"/><Relationship Id="rId38" Type="http://schemas.openxmlformats.org/officeDocument/2006/relationships/slideLayout" Target="../slideLayouts/slideLayout105.xml"/><Relationship Id="rId46" Type="http://schemas.openxmlformats.org/officeDocument/2006/relationships/slideLayout" Target="../slideLayouts/slideLayout113.xml"/><Relationship Id="rId59" Type="http://schemas.openxmlformats.org/officeDocument/2006/relationships/slideLayout" Target="../slideLayouts/slideLayout126.xml"/></Relationships>
</file>

<file path=ppt/slideMasters/_rels/slideMaster3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40.xml"/><Relationship Id="rId18" Type="http://schemas.openxmlformats.org/officeDocument/2006/relationships/slideLayout" Target="../slideLayouts/slideLayout145.xml"/><Relationship Id="rId26" Type="http://schemas.openxmlformats.org/officeDocument/2006/relationships/slideLayout" Target="../slideLayouts/slideLayout153.xml"/><Relationship Id="rId39" Type="http://schemas.openxmlformats.org/officeDocument/2006/relationships/slideLayout" Target="../slideLayouts/slideLayout166.xml"/><Relationship Id="rId21" Type="http://schemas.openxmlformats.org/officeDocument/2006/relationships/slideLayout" Target="../slideLayouts/slideLayout148.xml"/><Relationship Id="rId34" Type="http://schemas.openxmlformats.org/officeDocument/2006/relationships/slideLayout" Target="../slideLayouts/slideLayout161.xml"/><Relationship Id="rId42" Type="http://schemas.openxmlformats.org/officeDocument/2006/relationships/slideLayout" Target="../slideLayouts/slideLayout169.xml"/><Relationship Id="rId47" Type="http://schemas.openxmlformats.org/officeDocument/2006/relationships/slideLayout" Target="../slideLayouts/slideLayout174.xml"/><Relationship Id="rId50" Type="http://schemas.openxmlformats.org/officeDocument/2006/relationships/slideLayout" Target="../slideLayouts/slideLayout177.xml"/><Relationship Id="rId55" Type="http://schemas.openxmlformats.org/officeDocument/2006/relationships/slideLayout" Target="../slideLayouts/slideLayout182.xml"/><Relationship Id="rId7" Type="http://schemas.openxmlformats.org/officeDocument/2006/relationships/slideLayout" Target="../slideLayouts/slideLayout134.xml"/><Relationship Id="rId2" Type="http://schemas.openxmlformats.org/officeDocument/2006/relationships/slideLayout" Target="../slideLayouts/slideLayout129.xml"/><Relationship Id="rId16" Type="http://schemas.openxmlformats.org/officeDocument/2006/relationships/slideLayout" Target="../slideLayouts/slideLayout143.xml"/><Relationship Id="rId20" Type="http://schemas.openxmlformats.org/officeDocument/2006/relationships/slideLayout" Target="../slideLayouts/slideLayout147.xml"/><Relationship Id="rId29" Type="http://schemas.openxmlformats.org/officeDocument/2006/relationships/slideLayout" Target="../slideLayouts/slideLayout156.xml"/><Relationship Id="rId41" Type="http://schemas.openxmlformats.org/officeDocument/2006/relationships/slideLayout" Target="../slideLayouts/slideLayout168.xml"/><Relationship Id="rId54" Type="http://schemas.openxmlformats.org/officeDocument/2006/relationships/slideLayout" Target="../slideLayouts/slideLayout181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28.xml"/><Relationship Id="rId6" Type="http://schemas.openxmlformats.org/officeDocument/2006/relationships/slideLayout" Target="../slideLayouts/slideLayout133.xml"/><Relationship Id="rId11" Type="http://schemas.openxmlformats.org/officeDocument/2006/relationships/slideLayout" Target="../slideLayouts/slideLayout138.xml"/><Relationship Id="rId24" Type="http://schemas.openxmlformats.org/officeDocument/2006/relationships/slideLayout" Target="../slideLayouts/slideLayout151.xml"/><Relationship Id="rId32" Type="http://schemas.openxmlformats.org/officeDocument/2006/relationships/slideLayout" Target="../slideLayouts/slideLayout159.xml"/><Relationship Id="rId37" Type="http://schemas.openxmlformats.org/officeDocument/2006/relationships/slideLayout" Target="../slideLayouts/slideLayout164.xml"/><Relationship Id="rId40" Type="http://schemas.openxmlformats.org/officeDocument/2006/relationships/slideLayout" Target="../slideLayouts/slideLayout167.xml"/><Relationship Id="rId45" Type="http://schemas.openxmlformats.org/officeDocument/2006/relationships/slideLayout" Target="../slideLayouts/slideLayout172.xml"/><Relationship Id="rId53" Type="http://schemas.openxmlformats.org/officeDocument/2006/relationships/slideLayout" Target="../slideLayouts/slideLayout180.xml"/><Relationship Id="rId58" Type="http://schemas.openxmlformats.org/officeDocument/2006/relationships/slideLayout" Target="../slideLayouts/slideLayout185.xml"/><Relationship Id="rId5" Type="http://schemas.openxmlformats.org/officeDocument/2006/relationships/slideLayout" Target="../slideLayouts/slideLayout132.xml"/><Relationship Id="rId15" Type="http://schemas.openxmlformats.org/officeDocument/2006/relationships/slideLayout" Target="../slideLayouts/slideLayout142.xml"/><Relationship Id="rId23" Type="http://schemas.openxmlformats.org/officeDocument/2006/relationships/slideLayout" Target="../slideLayouts/slideLayout150.xml"/><Relationship Id="rId28" Type="http://schemas.openxmlformats.org/officeDocument/2006/relationships/slideLayout" Target="../slideLayouts/slideLayout155.xml"/><Relationship Id="rId36" Type="http://schemas.openxmlformats.org/officeDocument/2006/relationships/slideLayout" Target="../slideLayouts/slideLayout163.xml"/><Relationship Id="rId49" Type="http://schemas.openxmlformats.org/officeDocument/2006/relationships/slideLayout" Target="../slideLayouts/slideLayout176.xml"/><Relationship Id="rId57" Type="http://schemas.openxmlformats.org/officeDocument/2006/relationships/slideLayout" Target="../slideLayouts/slideLayout184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137.xml"/><Relationship Id="rId19" Type="http://schemas.openxmlformats.org/officeDocument/2006/relationships/slideLayout" Target="../slideLayouts/slideLayout146.xml"/><Relationship Id="rId31" Type="http://schemas.openxmlformats.org/officeDocument/2006/relationships/slideLayout" Target="../slideLayouts/slideLayout158.xml"/><Relationship Id="rId44" Type="http://schemas.openxmlformats.org/officeDocument/2006/relationships/slideLayout" Target="../slideLayouts/slideLayout171.xml"/><Relationship Id="rId52" Type="http://schemas.openxmlformats.org/officeDocument/2006/relationships/slideLayout" Target="../slideLayouts/slideLayout179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131.xml"/><Relationship Id="rId9" Type="http://schemas.openxmlformats.org/officeDocument/2006/relationships/slideLayout" Target="../slideLayouts/slideLayout136.xml"/><Relationship Id="rId14" Type="http://schemas.openxmlformats.org/officeDocument/2006/relationships/slideLayout" Target="../slideLayouts/slideLayout141.xml"/><Relationship Id="rId22" Type="http://schemas.openxmlformats.org/officeDocument/2006/relationships/slideLayout" Target="../slideLayouts/slideLayout149.xml"/><Relationship Id="rId27" Type="http://schemas.openxmlformats.org/officeDocument/2006/relationships/slideLayout" Target="../slideLayouts/slideLayout154.xml"/><Relationship Id="rId30" Type="http://schemas.openxmlformats.org/officeDocument/2006/relationships/slideLayout" Target="../slideLayouts/slideLayout157.xml"/><Relationship Id="rId35" Type="http://schemas.openxmlformats.org/officeDocument/2006/relationships/slideLayout" Target="../slideLayouts/slideLayout162.xml"/><Relationship Id="rId43" Type="http://schemas.openxmlformats.org/officeDocument/2006/relationships/slideLayout" Target="../slideLayouts/slideLayout170.xml"/><Relationship Id="rId48" Type="http://schemas.openxmlformats.org/officeDocument/2006/relationships/slideLayout" Target="../slideLayouts/slideLayout175.xml"/><Relationship Id="rId56" Type="http://schemas.openxmlformats.org/officeDocument/2006/relationships/slideLayout" Target="../slideLayouts/slideLayout183.xml"/><Relationship Id="rId8" Type="http://schemas.openxmlformats.org/officeDocument/2006/relationships/slideLayout" Target="../slideLayouts/slideLayout135.xml"/><Relationship Id="rId51" Type="http://schemas.openxmlformats.org/officeDocument/2006/relationships/slideLayout" Target="../slideLayouts/slideLayout178.xml"/><Relationship Id="rId3" Type="http://schemas.openxmlformats.org/officeDocument/2006/relationships/slideLayout" Target="../slideLayouts/slideLayout130.xml"/><Relationship Id="rId12" Type="http://schemas.openxmlformats.org/officeDocument/2006/relationships/slideLayout" Target="../slideLayouts/slideLayout139.xml"/><Relationship Id="rId17" Type="http://schemas.openxmlformats.org/officeDocument/2006/relationships/slideLayout" Target="../slideLayouts/slideLayout144.xml"/><Relationship Id="rId25" Type="http://schemas.openxmlformats.org/officeDocument/2006/relationships/slideLayout" Target="../slideLayouts/slideLayout152.xml"/><Relationship Id="rId33" Type="http://schemas.openxmlformats.org/officeDocument/2006/relationships/slideLayout" Target="../slideLayouts/slideLayout160.xml"/><Relationship Id="rId38" Type="http://schemas.openxmlformats.org/officeDocument/2006/relationships/slideLayout" Target="../slideLayouts/slideLayout165.xml"/><Relationship Id="rId46" Type="http://schemas.openxmlformats.org/officeDocument/2006/relationships/slideLayout" Target="../slideLayouts/slideLayout173.xml"/><Relationship Id="rId59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98.xml"/><Relationship Id="rId18" Type="http://schemas.openxmlformats.org/officeDocument/2006/relationships/slideLayout" Target="../slideLayouts/slideLayout203.xml"/><Relationship Id="rId26" Type="http://schemas.openxmlformats.org/officeDocument/2006/relationships/slideLayout" Target="../slideLayouts/slideLayout211.xml"/><Relationship Id="rId39" Type="http://schemas.openxmlformats.org/officeDocument/2006/relationships/slideLayout" Target="../slideLayouts/slideLayout224.xml"/><Relationship Id="rId21" Type="http://schemas.openxmlformats.org/officeDocument/2006/relationships/slideLayout" Target="../slideLayouts/slideLayout206.xml"/><Relationship Id="rId34" Type="http://schemas.openxmlformats.org/officeDocument/2006/relationships/slideLayout" Target="../slideLayouts/slideLayout219.xml"/><Relationship Id="rId42" Type="http://schemas.openxmlformats.org/officeDocument/2006/relationships/slideLayout" Target="../slideLayouts/slideLayout227.xml"/><Relationship Id="rId47" Type="http://schemas.openxmlformats.org/officeDocument/2006/relationships/slideLayout" Target="../slideLayouts/slideLayout232.xml"/><Relationship Id="rId50" Type="http://schemas.openxmlformats.org/officeDocument/2006/relationships/slideLayout" Target="../slideLayouts/slideLayout235.xml"/><Relationship Id="rId55" Type="http://schemas.openxmlformats.org/officeDocument/2006/relationships/slideLayout" Target="../slideLayouts/slideLayout240.xml"/><Relationship Id="rId7" Type="http://schemas.openxmlformats.org/officeDocument/2006/relationships/slideLayout" Target="../slideLayouts/slideLayout192.xml"/><Relationship Id="rId2" Type="http://schemas.openxmlformats.org/officeDocument/2006/relationships/slideLayout" Target="../slideLayouts/slideLayout187.xml"/><Relationship Id="rId16" Type="http://schemas.openxmlformats.org/officeDocument/2006/relationships/slideLayout" Target="../slideLayouts/slideLayout201.xml"/><Relationship Id="rId20" Type="http://schemas.openxmlformats.org/officeDocument/2006/relationships/slideLayout" Target="../slideLayouts/slideLayout205.xml"/><Relationship Id="rId29" Type="http://schemas.openxmlformats.org/officeDocument/2006/relationships/slideLayout" Target="../slideLayouts/slideLayout214.xml"/><Relationship Id="rId41" Type="http://schemas.openxmlformats.org/officeDocument/2006/relationships/slideLayout" Target="../slideLayouts/slideLayout226.xml"/><Relationship Id="rId54" Type="http://schemas.openxmlformats.org/officeDocument/2006/relationships/slideLayout" Target="../slideLayouts/slideLayout239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86.xml"/><Relationship Id="rId6" Type="http://schemas.openxmlformats.org/officeDocument/2006/relationships/slideLayout" Target="../slideLayouts/slideLayout191.xml"/><Relationship Id="rId11" Type="http://schemas.openxmlformats.org/officeDocument/2006/relationships/slideLayout" Target="../slideLayouts/slideLayout196.xml"/><Relationship Id="rId24" Type="http://schemas.openxmlformats.org/officeDocument/2006/relationships/slideLayout" Target="../slideLayouts/slideLayout209.xml"/><Relationship Id="rId32" Type="http://schemas.openxmlformats.org/officeDocument/2006/relationships/slideLayout" Target="../slideLayouts/slideLayout217.xml"/><Relationship Id="rId37" Type="http://schemas.openxmlformats.org/officeDocument/2006/relationships/slideLayout" Target="../slideLayouts/slideLayout222.xml"/><Relationship Id="rId40" Type="http://schemas.openxmlformats.org/officeDocument/2006/relationships/slideLayout" Target="../slideLayouts/slideLayout225.xml"/><Relationship Id="rId45" Type="http://schemas.openxmlformats.org/officeDocument/2006/relationships/slideLayout" Target="../slideLayouts/slideLayout230.xml"/><Relationship Id="rId53" Type="http://schemas.openxmlformats.org/officeDocument/2006/relationships/slideLayout" Target="../slideLayouts/slideLayout238.xml"/><Relationship Id="rId58" Type="http://schemas.openxmlformats.org/officeDocument/2006/relationships/slideLayout" Target="../slideLayouts/slideLayout243.xml"/><Relationship Id="rId5" Type="http://schemas.openxmlformats.org/officeDocument/2006/relationships/slideLayout" Target="../slideLayouts/slideLayout190.xml"/><Relationship Id="rId15" Type="http://schemas.openxmlformats.org/officeDocument/2006/relationships/slideLayout" Target="../slideLayouts/slideLayout200.xml"/><Relationship Id="rId23" Type="http://schemas.openxmlformats.org/officeDocument/2006/relationships/slideLayout" Target="../slideLayouts/slideLayout208.xml"/><Relationship Id="rId28" Type="http://schemas.openxmlformats.org/officeDocument/2006/relationships/slideLayout" Target="../slideLayouts/slideLayout213.xml"/><Relationship Id="rId36" Type="http://schemas.openxmlformats.org/officeDocument/2006/relationships/slideLayout" Target="../slideLayouts/slideLayout221.xml"/><Relationship Id="rId49" Type="http://schemas.openxmlformats.org/officeDocument/2006/relationships/slideLayout" Target="../slideLayouts/slideLayout234.xml"/><Relationship Id="rId57" Type="http://schemas.openxmlformats.org/officeDocument/2006/relationships/slideLayout" Target="../slideLayouts/slideLayout242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195.xml"/><Relationship Id="rId19" Type="http://schemas.openxmlformats.org/officeDocument/2006/relationships/slideLayout" Target="../slideLayouts/slideLayout204.xml"/><Relationship Id="rId31" Type="http://schemas.openxmlformats.org/officeDocument/2006/relationships/slideLayout" Target="../slideLayouts/slideLayout216.xml"/><Relationship Id="rId44" Type="http://schemas.openxmlformats.org/officeDocument/2006/relationships/slideLayout" Target="../slideLayouts/slideLayout229.xml"/><Relationship Id="rId52" Type="http://schemas.openxmlformats.org/officeDocument/2006/relationships/slideLayout" Target="../slideLayouts/slideLayout237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189.xml"/><Relationship Id="rId9" Type="http://schemas.openxmlformats.org/officeDocument/2006/relationships/slideLayout" Target="../slideLayouts/slideLayout194.xml"/><Relationship Id="rId14" Type="http://schemas.openxmlformats.org/officeDocument/2006/relationships/slideLayout" Target="../slideLayouts/slideLayout199.xml"/><Relationship Id="rId22" Type="http://schemas.openxmlformats.org/officeDocument/2006/relationships/slideLayout" Target="../slideLayouts/slideLayout207.xml"/><Relationship Id="rId27" Type="http://schemas.openxmlformats.org/officeDocument/2006/relationships/slideLayout" Target="../slideLayouts/slideLayout212.xml"/><Relationship Id="rId30" Type="http://schemas.openxmlformats.org/officeDocument/2006/relationships/slideLayout" Target="../slideLayouts/slideLayout215.xml"/><Relationship Id="rId35" Type="http://schemas.openxmlformats.org/officeDocument/2006/relationships/slideLayout" Target="../slideLayouts/slideLayout220.xml"/><Relationship Id="rId43" Type="http://schemas.openxmlformats.org/officeDocument/2006/relationships/slideLayout" Target="../slideLayouts/slideLayout228.xml"/><Relationship Id="rId48" Type="http://schemas.openxmlformats.org/officeDocument/2006/relationships/slideLayout" Target="../slideLayouts/slideLayout233.xml"/><Relationship Id="rId56" Type="http://schemas.openxmlformats.org/officeDocument/2006/relationships/slideLayout" Target="../slideLayouts/slideLayout241.xml"/><Relationship Id="rId8" Type="http://schemas.openxmlformats.org/officeDocument/2006/relationships/slideLayout" Target="../slideLayouts/slideLayout193.xml"/><Relationship Id="rId51" Type="http://schemas.openxmlformats.org/officeDocument/2006/relationships/slideLayout" Target="../slideLayouts/slideLayout236.xml"/><Relationship Id="rId3" Type="http://schemas.openxmlformats.org/officeDocument/2006/relationships/slideLayout" Target="../slideLayouts/slideLayout188.xml"/><Relationship Id="rId12" Type="http://schemas.openxmlformats.org/officeDocument/2006/relationships/slideLayout" Target="../slideLayouts/slideLayout197.xml"/><Relationship Id="rId17" Type="http://schemas.openxmlformats.org/officeDocument/2006/relationships/slideLayout" Target="../slideLayouts/slideLayout202.xml"/><Relationship Id="rId25" Type="http://schemas.openxmlformats.org/officeDocument/2006/relationships/slideLayout" Target="../slideLayouts/slideLayout210.xml"/><Relationship Id="rId33" Type="http://schemas.openxmlformats.org/officeDocument/2006/relationships/slideLayout" Target="../slideLayouts/slideLayout218.xml"/><Relationship Id="rId38" Type="http://schemas.openxmlformats.org/officeDocument/2006/relationships/slideLayout" Target="../slideLayouts/slideLayout223.xml"/><Relationship Id="rId46" Type="http://schemas.openxmlformats.org/officeDocument/2006/relationships/slideLayout" Target="../slideLayouts/slideLayout231.xml"/><Relationship Id="rId59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256.xml"/><Relationship Id="rId18" Type="http://schemas.openxmlformats.org/officeDocument/2006/relationships/slideLayout" Target="../slideLayouts/slideLayout261.xml"/><Relationship Id="rId26" Type="http://schemas.openxmlformats.org/officeDocument/2006/relationships/slideLayout" Target="../slideLayouts/slideLayout269.xml"/><Relationship Id="rId39" Type="http://schemas.openxmlformats.org/officeDocument/2006/relationships/slideLayout" Target="../slideLayouts/slideLayout282.xml"/><Relationship Id="rId21" Type="http://schemas.openxmlformats.org/officeDocument/2006/relationships/slideLayout" Target="../slideLayouts/slideLayout264.xml"/><Relationship Id="rId34" Type="http://schemas.openxmlformats.org/officeDocument/2006/relationships/slideLayout" Target="../slideLayouts/slideLayout277.xml"/><Relationship Id="rId42" Type="http://schemas.openxmlformats.org/officeDocument/2006/relationships/slideLayout" Target="../slideLayouts/slideLayout285.xml"/><Relationship Id="rId47" Type="http://schemas.openxmlformats.org/officeDocument/2006/relationships/slideLayout" Target="../slideLayouts/slideLayout290.xml"/><Relationship Id="rId50" Type="http://schemas.openxmlformats.org/officeDocument/2006/relationships/slideLayout" Target="../slideLayouts/slideLayout293.xml"/><Relationship Id="rId55" Type="http://schemas.openxmlformats.org/officeDocument/2006/relationships/slideLayout" Target="../slideLayouts/slideLayout298.xml"/><Relationship Id="rId7" Type="http://schemas.openxmlformats.org/officeDocument/2006/relationships/slideLayout" Target="../slideLayouts/slideLayout250.xml"/><Relationship Id="rId2" Type="http://schemas.openxmlformats.org/officeDocument/2006/relationships/slideLayout" Target="../slideLayouts/slideLayout245.xml"/><Relationship Id="rId16" Type="http://schemas.openxmlformats.org/officeDocument/2006/relationships/slideLayout" Target="../slideLayouts/slideLayout259.xml"/><Relationship Id="rId20" Type="http://schemas.openxmlformats.org/officeDocument/2006/relationships/slideLayout" Target="../slideLayouts/slideLayout263.xml"/><Relationship Id="rId29" Type="http://schemas.openxmlformats.org/officeDocument/2006/relationships/slideLayout" Target="../slideLayouts/slideLayout272.xml"/><Relationship Id="rId41" Type="http://schemas.openxmlformats.org/officeDocument/2006/relationships/slideLayout" Target="../slideLayouts/slideLayout284.xml"/><Relationship Id="rId54" Type="http://schemas.openxmlformats.org/officeDocument/2006/relationships/slideLayout" Target="../slideLayouts/slideLayout297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244.xml"/><Relationship Id="rId6" Type="http://schemas.openxmlformats.org/officeDocument/2006/relationships/slideLayout" Target="../slideLayouts/slideLayout249.xml"/><Relationship Id="rId11" Type="http://schemas.openxmlformats.org/officeDocument/2006/relationships/slideLayout" Target="../slideLayouts/slideLayout254.xml"/><Relationship Id="rId24" Type="http://schemas.openxmlformats.org/officeDocument/2006/relationships/slideLayout" Target="../slideLayouts/slideLayout267.xml"/><Relationship Id="rId32" Type="http://schemas.openxmlformats.org/officeDocument/2006/relationships/slideLayout" Target="../slideLayouts/slideLayout275.xml"/><Relationship Id="rId37" Type="http://schemas.openxmlformats.org/officeDocument/2006/relationships/slideLayout" Target="../slideLayouts/slideLayout280.xml"/><Relationship Id="rId40" Type="http://schemas.openxmlformats.org/officeDocument/2006/relationships/slideLayout" Target="../slideLayouts/slideLayout283.xml"/><Relationship Id="rId45" Type="http://schemas.openxmlformats.org/officeDocument/2006/relationships/slideLayout" Target="../slideLayouts/slideLayout288.xml"/><Relationship Id="rId53" Type="http://schemas.openxmlformats.org/officeDocument/2006/relationships/slideLayout" Target="../slideLayouts/slideLayout296.xml"/><Relationship Id="rId58" Type="http://schemas.openxmlformats.org/officeDocument/2006/relationships/slideLayout" Target="../slideLayouts/slideLayout301.xml"/><Relationship Id="rId5" Type="http://schemas.openxmlformats.org/officeDocument/2006/relationships/slideLayout" Target="../slideLayouts/slideLayout248.xml"/><Relationship Id="rId15" Type="http://schemas.openxmlformats.org/officeDocument/2006/relationships/slideLayout" Target="../slideLayouts/slideLayout258.xml"/><Relationship Id="rId23" Type="http://schemas.openxmlformats.org/officeDocument/2006/relationships/slideLayout" Target="../slideLayouts/slideLayout266.xml"/><Relationship Id="rId28" Type="http://schemas.openxmlformats.org/officeDocument/2006/relationships/slideLayout" Target="../slideLayouts/slideLayout271.xml"/><Relationship Id="rId36" Type="http://schemas.openxmlformats.org/officeDocument/2006/relationships/slideLayout" Target="../slideLayouts/slideLayout279.xml"/><Relationship Id="rId49" Type="http://schemas.openxmlformats.org/officeDocument/2006/relationships/slideLayout" Target="../slideLayouts/slideLayout292.xml"/><Relationship Id="rId57" Type="http://schemas.openxmlformats.org/officeDocument/2006/relationships/slideLayout" Target="../slideLayouts/slideLayout300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253.xml"/><Relationship Id="rId19" Type="http://schemas.openxmlformats.org/officeDocument/2006/relationships/slideLayout" Target="../slideLayouts/slideLayout262.xml"/><Relationship Id="rId31" Type="http://schemas.openxmlformats.org/officeDocument/2006/relationships/slideLayout" Target="../slideLayouts/slideLayout274.xml"/><Relationship Id="rId44" Type="http://schemas.openxmlformats.org/officeDocument/2006/relationships/slideLayout" Target="../slideLayouts/slideLayout287.xml"/><Relationship Id="rId52" Type="http://schemas.openxmlformats.org/officeDocument/2006/relationships/slideLayout" Target="../slideLayouts/slideLayout295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247.xml"/><Relationship Id="rId9" Type="http://schemas.openxmlformats.org/officeDocument/2006/relationships/slideLayout" Target="../slideLayouts/slideLayout252.xml"/><Relationship Id="rId14" Type="http://schemas.openxmlformats.org/officeDocument/2006/relationships/slideLayout" Target="../slideLayouts/slideLayout257.xml"/><Relationship Id="rId22" Type="http://schemas.openxmlformats.org/officeDocument/2006/relationships/slideLayout" Target="../slideLayouts/slideLayout265.xml"/><Relationship Id="rId27" Type="http://schemas.openxmlformats.org/officeDocument/2006/relationships/slideLayout" Target="../slideLayouts/slideLayout270.xml"/><Relationship Id="rId30" Type="http://schemas.openxmlformats.org/officeDocument/2006/relationships/slideLayout" Target="../slideLayouts/slideLayout273.xml"/><Relationship Id="rId35" Type="http://schemas.openxmlformats.org/officeDocument/2006/relationships/slideLayout" Target="../slideLayouts/slideLayout278.xml"/><Relationship Id="rId43" Type="http://schemas.openxmlformats.org/officeDocument/2006/relationships/slideLayout" Target="../slideLayouts/slideLayout286.xml"/><Relationship Id="rId48" Type="http://schemas.openxmlformats.org/officeDocument/2006/relationships/slideLayout" Target="../slideLayouts/slideLayout291.xml"/><Relationship Id="rId56" Type="http://schemas.openxmlformats.org/officeDocument/2006/relationships/slideLayout" Target="../slideLayouts/slideLayout299.xml"/><Relationship Id="rId8" Type="http://schemas.openxmlformats.org/officeDocument/2006/relationships/slideLayout" Target="../slideLayouts/slideLayout251.xml"/><Relationship Id="rId51" Type="http://schemas.openxmlformats.org/officeDocument/2006/relationships/slideLayout" Target="../slideLayouts/slideLayout294.xml"/><Relationship Id="rId3" Type="http://schemas.openxmlformats.org/officeDocument/2006/relationships/slideLayout" Target="../slideLayouts/slideLayout246.xml"/><Relationship Id="rId12" Type="http://schemas.openxmlformats.org/officeDocument/2006/relationships/slideLayout" Target="../slideLayouts/slideLayout255.xml"/><Relationship Id="rId17" Type="http://schemas.openxmlformats.org/officeDocument/2006/relationships/slideLayout" Target="../slideLayouts/slideLayout260.xml"/><Relationship Id="rId25" Type="http://schemas.openxmlformats.org/officeDocument/2006/relationships/slideLayout" Target="../slideLayouts/slideLayout268.xml"/><Relationship Id="rId33" Type="http://schemas.openxmlformats.org/officeDocument/2006/relationships/slideLayout" Target="../slideLayouts/slideLayout276.xml"/><Relationship Id="rId38" Type="http://schemas.openxmlformats.org/officeDocument/2006/relationships/slideLayout" Target="../slideLayouts/slideLayout281.xml"/><Relationship Id="rId46" Type="http://schemas.openxmlformats.org/officeDocument/2006/relationships/slideLayout" Target="../slideLayouts/slideLayout289.xml"/><Relationship Id="rId59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314.xml"/><Relationship Id="rId18" Type="http://schemas.openxmlformats.org/officeDocument/2006/relationships/slideLayout" Target="../slideLayouts/slideLayout319.xml"/><Relationship Id="rId26" Type="http://schemas.openxmlformats.org/officeDocument/2006/relationships/slideLayout" Target="../slideLayouts/slideLayout327.xml"/><Relationship Id="rId39" Type="http://schemas.openxmlformats.org/officeDocument/2006/relationships/slideLayout" Target="../slideLayouts/slideLayout340.xml"/><Relationship Id="rId21" Type="http://schemas.openxmlformats.org/officeDocument/2006/relationships/slideLayout" Target="../slideLayouts/slideLayout322.xml"/><Relationship Id="rId34" Type="http://schemas.openxmlformats.org/officeDocument/2006/relationships/slideLayout" Target="../slideLayouts/slideLayout335.xml"/><Relationship Id="rId42" Type="http://schemas.openxmlformats.org/officeDocument/2006/relationships/slideLayout" Target="../slideLayouts/slideLayout343.xml"/><Relationship Id="rId47" Type="http://schemas.openxmlformats.org/officeDocument/2006/relationships/slideLayout" Target="../slideLayouts/slideLayout348.xml"/><Relationship Id="rId50" Type="http://schemas.openxmlformats.org/officeDocument/2006/relationships/slideLayout" Target="../slideLayouts/slideLayout351.xml"/><Relationship Id="rId55" Type="http://schemas.openxmlformats.org/officeDocument/2006/relationships/slideLayout" Target="../slideLayouts/slideLayout356.xml"/><Relationship Id="rId7" Type="http://schemas.openxmlformats.org/officeDocument/2006/relationships/slideLayout" Target="../slideLayouts/slideLayout308.xml"/><Relationship Id="rId2" Type="http://schemas.openxmlformats.org/officeDocument/2006/relationships/slideLayout" Target="../slideLayouts/slideLayout303.xml"/><Relationship Id="rId16" Type="http://schemas.openxmlformats.org/officeDocument/2006/relationships/slideLayout" Target="../slideLayouts/slideLayout317.xml"/><Relationship Id="rId20" Type="http://schemas.openxmlformats.org/officeDocument/2006/relationships/slideLayout" Target="../slideLayouts/slideLayout321.xml"/><Relationship Id="rId29" Type="http://schemas.openxmlformats.org/officeDocument/2006/relationships/slideLayout" Target="../slideLayouts/slideLayout330.xml"/><Relationship Id="rId41" Type="http://schemas.openxmlformats.org/officeDocument/2006/relationships/slideLayout" Target="../slideLayouts/slideLayout342.xml"/><Relationship Id="rId54" Type="http://schemas.openxmlformats.org/officeDocument/2006/relationships/slideLayout" Target="../slideLayouts/slideLayout355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302.xml"/><Relationship Id="rId6" Type="http://schemas.openxmlformats.org/officeDocument/2006/relationships/slideLayout" Target="../slideLayouts/slideLayout307.xml"/><Relationship Id="rId11" Type="http://schemas.openxmlformats.org/officeDocument/2006/relationships/slideLayout" Target="../slideLayouts/slideLayout312.xml"/><Relationship Id="rId24" Type="http://schemas.openxmlformats.org/officeDocument/2006/relationships/slideLayout" Target="../slideLayouts/slideLayout325.xml"/><Relationship Id="rId32" Type="http://schemas.openxmlformats.org/officeDocument/2006/relationships/slideLayout" Target="../slideLayouts/slideLayout333.xml"/><Relationship Id="rId37" Type="http://schemas.openxmlformats.org/officeDocument/2006/relationships/slideLayout" Target="../slideLayouts/slideLayout338.xml"/><Relationship Id="rId40" Type="http://schemas.openxmlformats.org/officeDocument/2006/relationships/slideLayout" Target="../slideLayouts/slideLayout341.xml"/><Relationship Id="rId45" Type="http://schemas.openxmlformats.org/officeDocument/2006/relationships/slideLayout" Target="../slideLayouts/slideLayout346.xml"/><Relationship Id="rId53" Type="http://schemas.openxmlformats.org/officeDocument/2006/relationships/slideLayout" Target="../slideLayouts/slideLayout354.xml"/><Relationship Id="rId58" Type="http://schemas.openxmlformats.org/officeDocument/2006/relationships/slideLayout" Target="../slideLayouts/slideLayout359.xml"/><Relationship Id="rId5" Type="http://schemas.openxmlformats.org/officeDocument/2006/relationships/slideLayout" Target="../slideLayouts/slideLayout306.xml"/><Relationship Id="rId15" Type="http://schemas.openxmlformats.org/officeDocument/2006/relationships/slideLayout" Target="../slideLayouts/slideLayout316.xml"/><Relationship Id="rId23" Type="http://schemas.openxmlformats.org/officeDocument/2006/relationships/slideLayout" Target="../slideLayouts/slideLayout324.xml"/><Relationship Id="rId28" Type="http://schemas.openxmlformats.org/officeDocument/2006/relationships/slideLayout" Target="../slideLayouts/slideLayout329.xml"/><Relationship Id="rId36" Type="http://schemas.openxmlformats.org/officeDocument/2006/relationships/slideLayout" Target="../slideLayouts/slideLayout337.xml"/><Relationship Id="rId49" Type="http://schemas.openxmlformats.org/officeDocument/2006/relationships/slideLayout" Target="../slideLayouts/slideLayout350.xml"/><Relationship Id="rId57" Type="http://schemas.openxmlformats.org/officeDocument/2006/relationships/slideLayout" Target="../slideLayouts/slideLayout358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311.xml"/><Relationship Id="rId19" Type="http://schemas.openxmlformats.org/officeDocument/2006/relationships/slideLayout" Target="../slideLayouts/slideLayout320.xml"/><Relationship Id="rId31" Type="http://schemas.openxmlformats.org/officeDocument/2006/relationships/slideLayout" Target="../slideLayouts/slideLayout332.xml"/><Relationship Id="rId44" Type="http://schemas.openxmlformats.org/officeDocument/2006/relationships/slideLayout" Target="../slideLayouts/slideLayout345.xml"/><Relationship Id="rId52" Type="http://schemas.openxmlformats.org/officeDocument/2006/relationships/slideLayout" Target="../slideLayouts/slideLayout353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305.xml"/><Relationship Id="rId9" Type="http://schemas.openxmlformats.org/officeDocument/2006/relationships/slideLayout" Target="../slideLayouts/slideLayout310.xml"/><Relationship Id="rId14" Type="http://schemas.openxmlformats.org/officeDocument/2006/relationships/slideLayout" Target="../slideLayouts/slideLayout315.xml"/><Relationship Id="rId22" Type="http://schemas.openxmlformats.org/officeDocument/2006/relationships/slideLayout" Target="../slideLayouts/slideLayout323.xml"/><Relationship Id="rId27" Type="http://schemas.openxmlformats.org/officeDocument/2006/relationships/slideLayout" Target="../slideLayouts/slideLayout328.xml"/><Relationship Id="rId30" Type="http://schemas.openxmlformats.org/officeDocument/2006/relationships/slideLayout" Target="../slideLayouts/slideLayout331.xml"/><Relationship Id="rId35" Type="http://schemas.openxmlformats.org/officeDocument/2006/relationships/slideLayout" Target="../slideLayouts/slideLayout336.xml"/><Relationship Id="rId43" Type="http://schemas.openxmlformats.org/officeDocument/2006/relationships/slideLayout" Target="../slideLayouts/slideLayout344.xml"/><Relationship Id="rId48" Type="http://schemas.openxmlformats.org/officeDocument/2006/relationships/slideLayout" Target="../slideLayouts/slideLayout349.xml"/><Relationship Id="rId56" Type="http://schemas.openxmlformats.org/officeDocument/2006/relationships/slideLayout" Target="../slideLayouts/slideLayout357.xml"/><Relationship Id="rId8" Type="http://schemas.openxmlformats.org/officeDocument/2006/relationships/slideLayout" Target="../slideLayouts/slideLayout309.xml"/><Relationship Id="rId51" Type="http://schemas.openxmlformats.org/officeDocument/2006/relationships/slideLayout" Target="../slideLayouts/slideLayout352.xml"/><Relationship Id="rId3" Type="http://schemas.openxmlformats.org/officeDocument/2006/relationships/slideLayout" Target="../slideLayouts/slideLayout304.xml"/><Relationship Id="rId12" Type="http://schemas.openxmlformats.org/officeDocument/2006/relationships/slideLayout" Target="../slideLayouts/slideLayout313.xml"/><Relationship Id="rId17" Type="http://schemas.openxmlformats.org/officeDocument/2006/relationships/slideLayout" Target="../slideLayouts/slideLayout318.xml"/><Relationship Id="rId25" Type="http://schemas.openxmlformats.org/officeDocument/2006/relationships/slideLayout" Target="../slideLayouts/slideLayout326.xml"/><Relationship Id="rId33" Type="http://schemas.openxmlformats.org/officeDocument/2006/relationships/slideLayout" Target="../slideLayouts/slideLayout334.xml"/><Relationship Id="rId38" Type="http://schemas.openxmlformats.org/officeDocument/2006/relationships/slideLayout" Target="../slideLayouts/slideLayout339.xml"/><Relationship Id="rId46" Type="http://schemas.openxmlformats.org/officeDocument/2006/relationships/slideLayout" Target="../slideLayouts/slideLayout347.xml"/><Relationship Id="rId59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372.xml"/><Relationship Id="rId18" Type="http://schemas.openxmlformats.org/officeDocument/2006/relationships/slideLayout" Target="../slideLayouts/slideLayout377.xml"/><Relationship Id="rId26" Type="http://schemas.openxmlformats.org/officeDocument/2006/relationships/slideLayout" Target="../slideLayouts/slideLayout385.xml"/><Relationship Id="rId39" Type="http://schemas.openxmlformats.org/officeDocument/2006/relationships/slideLayout" Target="../slideLayouts/slideLayout398.xml"/><Relationship Id="rId21" Type="http://schemas.openxmlformats.org/officeDocument/2006/relationships/slideLayout" Target="../slideLayouts/slideLayout380.xml"/><Relationship Id="rId34" Type="http://schemas.openxmlformats.org/officeDocument/2006/relationships/slideLayout" Target="../slideLayouts/slideLayout393.xml"/><Relationship Id="rId42" Type="http://schemas.openxmlformats.org/officeDocument/2006/relationships/slideLayout" Target="../slideLayouts/slideLayout401.xml"/><Relationship Id="rId47" Type="http://schemas.openxmlformats.org/officeDocument/2006/relationships/slideLayout" Target="../slideLayouts/slideLayout406.xml"/><Relationship Id="rId50" Type="http://schemas.openxmlformats.org/officeDocument/2006/relationships/slideLayout" Target="../slideLayouts/slideLayout409.xml"/><Relationship Id="rId55" Type="http://schemas.openxmlformats.org/officeDocument/2006/relationships/slideLayout" Target="../slideLayouts/slideLayout414.xml"/><Relationship Id="rId7" Type="http://schemas.openxmlformats.org/officeDocument/2006/relationships/slideLayout" Target="../slideLayouts/slideLayout366.xml"/><Relationship Id="rId2" Type="http://schemas.openxmlformats.org/officeDocument/2006/relationships/slideLayout" Target="../slideLayouts/slideLayout361.xml"/><Relationship Id="rId16" Type="http://schemas.openxmlformats.org/officeDocument/2006/relationships/slideLayout" Target="../slideLayouts/slideLayout375.xml"/><Relationship Id="rId20" Type="http://schemas.openxmlformats.org/officeDocument/2006/relationships/slideLayout" Target="../slideLayouts/slideLayout379.xml"/><Relationship Id="rId29" Type="http://schemas.openxmlformats.org/officeDocument/2006/relationships/slideLayout" Target="../slideLayouts/slideLayout388.xml"/><Relationship Id="rId41" Type="http://schemas.openxmlformats.org/officeDocument/2006/relationships/slideLayout" Target="../slideLayouts/slideLayout400.xml"/><Relationship Id="rId54" Type="http://schemas.openxmlformats.org/officeDocument/2006/relationships/slideLayout" Target="../slideLayouts/slideLayout413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360.xml"/><Relationship Id="rId6" Type="http://schemas.openxmlformats.org/officeDocument/2006/relationships/slideLayout" Target="../slideLayouts/slideLayout365.xml"/><Relationship Id="rId11" Type="http://schemas.openxmlformats.org/officeDocument/2006/relationships/slideLayout" Target="../slideLayouts/slideLayout370.xml"/><Relationship Id="rId24" Type="http://schemas.openxmlformats.org/officeDocument/2006/relationships/slideLayout" Target="../slideLayouts/slideLayout383.xml"/><Relationship Id="rId32" Type="http://schemas.openxmlformats.org/officeDocument/2006/relationships/slideLayout" Target="../slideLayouts/slideLayout391.xml"/><Relationship Id="rId37" Type="http://schemas.openxmlformats.org/officeDocument/2006/relationships/slideLayout" Target="../slideLayouts/slideLayout396.xml"/><Relationship Id="rId40" Type="http://schemas.openxmlformats.org/officeDocument/2006/relationships/slideLayout" Target="../slideLayouts/slideLayout399.xml"/><Relationship Id="rId45" Type="http://schemas.openxmlformats.org/officeDocument/2006/relationships/slideLayout" Target="../slideLayouts/slideLayout404.xml"/><Relationship Id="rId53" Type="http://schemas.openxmlformats.org/officeDocument/2006/relationships/slideLayout" Target="../slideLayouts/slideLayout412.xml"/><Relationship Id="rId58" Type="http://schemas.openxmlformats.org/officeDocument/2006/relationships/slideLayout" Target="../slideLayouts/slideLayout417.xml"/><Relationship Id="rId5" Type="http://schemas.openxmlformats.org/officeDocument/2006/relationships/slideLayout" Target="../slideLayouts/slideLayout364.xml"/><Relationship Id="rId15" Type="http://schemas.openxmlformats.org/officeDocument/2006/relationships/slideLayout" Target="../slideLayouts/slideLayout374.xml"/><Relationship Id="rId23" Type="http://schemas.openxmlformats.org/officeDocument/2006/relationships/slideLayout" Target="../slideLayouts/slideLayout382.xml"/><Relationship Id="rId28" Type="http://schemas.openxmlformats.org/officeDocument/2006/relationships/slideLayout" Target="../slideLayouts/slideLayout387.xml"/><Relationship Id="rId36" Type="http://schemas.openxmlformats.org/officeDocument/2006/relationships/slideLayout" Target="../slideLayouts/slideLayout395.xml"/><Relationship Id="rId49" Type="http://schemas.openxmlformats.org/officeDocument/2006/relationships/slideLayout" Target="../slideLayouts/slideLayout408.xml"/><Relationship Id="rId57" Type="http://schemas.openxmlformats.org/officeDocument/2006/relationships/slideLayout" Target="../slideLayouts/slideLayout416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369.xml"/><Relationship Id="rId19" Type="http://schemas.openxmlformats.org/officeDocument/2006/relationships/slideLayout" Target="../slideLayouts/slideLayout378.xml"/><Relationship Id="rId31" Type="http://schemas.openxmlformats.org/officeDocument/2006/relationships/slideLayout" Target="../slideLayouts/slideLayout390.xml"/><Relationship Id="rId44" Type="http://schemas.openxmlformats.org/officeDocument/2006/relationships/slideLayout" Target="../slideLayouts/slideLayout403.xml"/><Relationship Id="rId52" Type="http://schemas.openxmlformats.org/officeDocument/2006/relationships/slideLayout" Target="../slideLayouts/slideLayout411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363.xml"/><Relationship Id="rId9" Type="http://schemas.openxmlformats.org/officeDocument/2006/relationships/slideLayout" Target="../slideLayouts/slideLayout368.xml"/><Relationship Id="rId14" Type="http://schemas.openxmlformats.org/officeDocument/2006/relationships/slideLayout" Target="../slideLayouts/slideLayout373.xml"/><Relationship Id="rId22" Type="http://schemas.openxmlformats.org/officeDocument/2006/relationships/slideLayout" Target="../slideLayouts/slideLayout381.xml"/><Relationship Id="rId27" Type="http://schemas.openxmlformats.org/officeDocument/2006/relationships/slideLayout" Target="../slideLayouts/slideLayout386.xml"/><Relationship Id="rId30" Type="http://schemas.openxmlformats.org/officeDocument/2006/relationships/slideLayout" Target="../slideLayouts/slideLayout389.xml"/><Relationship Id="rId35" Type="http://schemas.openxmlformats.org/officeDocument/2006/relationships/slideLayout" Target="../slideLayouts/slideLayout394.xml"/><Relationship Id="rId43" Type="http://schemas.openxmlformats.org/officeDocument/2006/relationships/slideLayout" Target="../slideLayouts/slideLayout402.xml"/><Relationship Id="rId48" Type="http://schemas.openxmlformats.org/officeDocument/2006/relationships/slideLayout" Target="../slideLayouts/slideLayout407.xml"/><Relationship Id="rId56" Type="http://schemas.openxmlformats.org/officeDocument/2006/relationships/slideLayout" Target="../slideLayouts/slideLayout415.xml"/><Relationship Id="rId8" Type="http://schemas.openxmlformats.org/officeDocument/2006/relationships/slideLayout" Target="../slideLayouts/slideLayout367.xml"/><Relationship Id="rId51" Type="http://schemas.openxmlformats.org/officeDocument/2006/relationships/slideLayout" Target="../slideLayouts/slideLayout410.xml"/><Relationship Id="rId3" Type="http://schemas.openxmlformats.org/officeDocument/2006/relationships/slideLayout" Target="../slideLayouts/slideLayout362.xml"/><Relationship Id="rId12" Type="http://schemas.openxmlformats.org/officeDocument/2006/relationships/slideLayout" Target="../slideLayouts/slideLayout371.xml"/><Relationship Id="rId17" Type="http://schemas.openxmlformats.org/officeDocument/2006/relationships/slideLayout" Target="../slideLayouts/slideLayout376.xml"/><Relationship Id="rId25" Type="http://schemas.openxmlformats.org/officeDocument/2006/relationships/slideLayout" Target="../slideLayouts/slideLayout384.xml"/><Relationship Id="rId33" Type="http://schemas.openxmlformats.org/officeDocument/2006/relationships/slideLayout" Target="../slideLayouts/slideLayout392.xml"/><Relationship Id="rId38" Type="http://schemas.openxmlformats.org/officeDocument/2006/relationships/slideLayout" Target="../slideLayouts/slideLayout397.xml"/><Relationship Id="rId46" Type="http://schemas.openxmlformats.org/officeDocument/2006/relationships/slideLayout" Target="../slideLayouts/slideLayout405.xml"/><Relationship Id="rId59" Type="http://schemas.openxmlformats.org/officeDocument/2006/relationships/theme" Target="../theme/theme7.xml"/></Relationships>
</file>

<file path=ppt/slideMasters/_rels/slideMaster8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430.xml"/><Relationship Id="rId18" Type="http://schemas.openxmlformats.org/officeDocument/2006/relationships/slideLayout" Target="../slideLayouts/slideLayout435.xml"/><Relationship Id="rId26" Type="http://schemas.openxmlformats.org/officeDocument/2006/relationships/slideLayout" Target="../slideLayouts/slideLayout443.xml"/><Relationship Id="rId39" Type="http://schemas.openxmlformats.org/officeDocument/2006/relationships/slideLayout" Target="../slideLayouts/slideLayout456.xml"/><Relationship Id="rId21" Type="http://schemas.openxmlformats.org/officeDocument/2006/relationships/slideLayout" Target="../slideLayouts/slideLayout438.xml"/><Relationship Id="rId34" Type="http://schemas.openxmlformats.org/officeDocument/2006/relationships/slideLayout" Target="../slideLayouts/slideLayout451.xml"/><Relationship Id="rId42" Type="http://schemas.openxmlformats.org/officeDocument/2006/relationships/slideLayout" Target="../slideLayouts/slideLayout459.xml"/><Relationship Id="rId47" Type="http://schemas.openxmlformats.org/officeDocument/2006/relationships/slideLayout" Target="../slideLayouts/slideLayout464.xml"/><Relationship Id="rId50" Type="http://schemas.openxmlformats.org/officeDocument/2006/relationships/slideLayout" Target="../slideLayouts/slideLayout467.xml"/><Relationship Id="rId55" Type="http://schemas.openxmlformats.org/officeDocument/2006/relationships/slideLayout" Target="../slideLayouts/slideLayout472.xml"/><Relationship Id="rId7" Type="http://schemas.openxmlformats.org/officeDocument/2006/relationships/slideLayout" Target="../slideLayouts/slideLayout424.xml"/><Relationship Id="rId2" Type="http://schemas.openxmlformats.org/officeDocument/2006/relationships/slideLayout" Target="../slideLayouts/slideLayout419.xml"/><Relationship Id="rId16" Type="http://schemas.openxmlformats.org/officeDocument/2006/relationships/slideLayout" Target="../slideLayouts/slideLayout433.xml"/><Relationship Id="rId20" Type="http://schemas.openxmlformats.org/officeDocument/2006/relationships/slideLayout" Target="../slideLayouts/slideLayout437.xml"/><Relationship Id="rId29" Type="http://schemas.openxmlformats.org/officeDocument/2006/relationships/slideLayout" Target="../slideLayouts/slideLayout446.xml"/><Relationship Id="rId41" Type="http://schemas.openxmlformats.org/officeDocument/2006/relationships/slideLayout" Target="../slideLayouts/slideLayout458.xml"/><Relationship Id="rId54" Type="http://schemas.openxmlformats.org/officeDocument/2006/relationships/slideLayout" Target="../slideLayouts/slideLayout471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418.xml"/><Relationship Id="rId6" Type="http://schemas.openxmlformats.org/officeDocument/2006/relationships/slideLayout" Target="../slideLayouts/slideLayout423.xml"/><Relationship Id="rId11" Type="http://schemas.openxmlformats.org/officeDocument/2006/relationships/slideLayout" Target="../slideLayouts/slideLayout428.xml"/><Relationship Id="rId24" Type="http://schemas.openxmlformats.org/officeDocument/2006/relationships/slideLayout" Target="../slideLayouts/slideLayout441.xml"/><Relationship Id="rId32" Type="http://schemas.openxmlformats.org/officeDocument/2006/relationships/slideLayout" Target="../slideLayouts/slideLayout449.xml"/><Relationship Id="rId37" Type="http://schemas.openxmlformats.org/officeDocument/2006/relationships/slideLayout" Target="../slideLayouts/slideLayout454.xml"/><Relationship Id="rId40" Type="http://schemas.openxmlformats.org/officeDocument/2006/relationships/slideLayout" Target="../slideLayouts/slideLayout457.xml"/><Relationship Id="rId45" Type="http://schemas.openxmlformats.org/officeDocument/2006/relationships/slideLayout" Target="../slideLayouts/slideLayout462.xml"/><Relationship Id="rId53" Type="http://schemas.openxmlformats.org/officeDocument/2006/relationships/slideLayout" Target="../slideLayouts/slideLayout470.xml"/><Relationship Id="rId58" Type="http://schemas.openxmlformats.org/officeDocument/2006/relationships/slideLayout" Target="../slideLayouts/slideLayout475.xml"/><Relationship Id="rId5" Type="http://schemas.openxmlformats.org/officeDocument/2006/relationships/slideLayout" Target="../slideLayouts/slideLayout422.xml"/><Relationship Id="rId15" Type="http://schemas.openxmlformats.org/officeDocument/2006/relationships/slideLayout" Target="../slideLayouts/slideLayout432.xml"/><Relationship Id="rId23" Type="http://schemas.openxmlformats.org/officeDocument/2006/relationships/slideLayout" Target="../slideLayouts/slideLayout440.xml"/><Relationship Id="rId28" Type="http://schemas.openxmlformats.org/officeDocument/2006/relationships/slideLayout" Target="../slideLayouts/slideLayout445.xml"/><Relationship Id="rId36" Type="http://schemas.openxmlformats.org/officeDocument/2006/relationships/slideLayout" Target="../slideLayouts/slideLayout453.xml"/><Relationship Id="rId49" Type="http://schemas.openxmlformats.org/officeDocument/2006/relationships/slideLayout" Target="../slideLayouts/slideLayout466.xml"/><Relationship Id="rId57" Type="http://schemas.openxmlformats.org/officeDocument/2006/relationships/slideLayout" Target="../slideLayouts/slideLayout474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427.xml"/><Relationship Id="rId19" Type="http://schemas.openxmlformats.org/officeDocument/2006/relationships/slideLayout" Target="../slideLayouts/slideLayout436.xml"/><Relationship Id="rId31" Type="http://schemas.openxmlformats.org/officeDocument/2006/relationships/slideLayout" Target="../slideLayouts/slideLayout448.xml"/><Relationship Id="rId44" Type="http://schemas.openxmlformats.org/officeDocument/2006/relationships/slideLayout" Target="../slideLayouts/slideLayout461.xml"/><Relationship Id="rId52" Type="http://schemas.openxmlformats.org/officeDocument/2006/relationships/slideLayout" Target="../slideLayouts/slideLayout469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421.xml"/><Relationship Id="rId9" Type="http://schemas.openxmlformats.org/officeDocument/2006/relationships/slideLayout" Target="../slideLayouts/slideLayout426.xml"/><Relationship Id="rId14" Type="http://schemas.openxmlformats.org/officeDocument/2006/relationships/slideLayout" Target="../slideLayouts/slideLayout431.xml"/><Relationship Id="rId22" Type="http://schemas.openxmlformats.org/officeDocument/2006/relationships/slideLayout" Target="../slideLayouts/slideLayout439.xml"/><Relationship Id="rId27" Type="http://schemas.openxmlformats.org/officeDocument/2006/relationships/slideLayout" Target="../slideLayouts/slideLayout444.xml"/><Relationship Id="rId30" Type="http://schemas.openxmlformats.org/officeDocument/2006/relationships/slideLayout" Target="../slideLayouts/slideLayout447.xml"/><Relationship Id="rId35" Type="http://schemas.openxmlformats.org/officeDocument/2006/relationships/slideLayout" Target="../slideLayouts/slideLayout452.xml"/><Relationship Id="rId43" Type="http://schemas.openxmlformats.org/officeDocument/2006/relationships/slideLayout" Target="../slideLayouts/slideLayout460.xml"/><Relationship Id="rId48" Type="http://schemas.openxmlformats.org/officeDocument/2006/relationships/slideLayout" Target="../slideLayouts/slideLayout465.xml"/><Relationship Id="rId56" Type="http://schemas.openxmlformats.org/officeDocument/2006/relationships/slideLayout" Target="../slideLayouts/slideLayout473.xml"/><Relationship Id="rId8" Type="http://schemas.openxmlformats.org/officeDocument/2006/relationships/slideLayout" Target="../slideLayouts/slideLayout425.xml"/><Relationship Id="rId51" Type="http://schemas.openxmlformats.org/officeDocument/2006/relationships/slideLayout" Target="../slideLayouts/slideLayout468.xml"/><Relationship Id="rId3" Type="http://schemas.openxmlformats.org/officeDocument/2006/relationships/slideLayout" Target="../slideLayouts/slideLayout420.xml"/><Relationship Id="rId12" Type="http://schemas.openxmlformats.org/officeDocument/2006/relationships/slideLayout" Target="../slideLayouts/slideLayout429.xml"/><Relationship Id="rId17" Type="http://schemas.openxmlformats.org/officeDocument/2006/relationships/slideLayout" Target="../slideLayouts/slideLayout434.xml"/><Relationship Id="rId25" Type="http://schemas.openxmlformats.org/officeDocument/2006/relationships/slideLayout" Target="../slideLayouts/slideLayout442.xml"/><Relationship Id="rId33" Type="http://schemas.openxmlformats.org/officeDocument/2006/relationships/slideLayout" Target="../slideLayouts/slideLayout450.xml"/><Relationship Id="rId38" Type="http://schemas.openxmlformats.org/officeDocument/2006/relationships/slideLayout" Target="../slideLayouts/slideLayout455.xml"/><Relationship Id="rId46" Type="http://schemas.openxmlformats.org/officeDocument/2006/relationships/slideLayout" Target="../slideLayouts/slideLayout463.xml"/><Relationship Id="rId59" Type="http://schemas.openxmlformats.org/officeDocument/2006/relationships/theme" Target="../theme/theme8.xml"/></Relationships>
</file>

<file path=ppt/slideMasters/_rels/slideMaster9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488.xml"/><Relationship Id="rId18" Type="http://schemas.openxmlformats.org/officeDocument/2006/relationships/slideLayout" Target="../slideLayouts/slideLayout493.xml"/><Relationship Id="rId26" Type="http://schemas.openxmlformats.org/officeDocument/2006/relationships/slideLayout" Target="../slideLayouts/slideLayout501.xml"/><Relationship Id="rId39" Type="http://schemas.openxmlformats.org/officeDocument/2006/relationships/slideLayout" Target="../slideLayouts/slideLayout514.xml"/><Relationship Id="rId21" Type="http://schemas.openxmlformats.org/officeDocument/2006/relationships/slideLayout" Target="../slideLayouts/slideLayout496.xml"/><Relationship Id="rId34" Type="http://schemas.openxmlformats.org/officeDocument/2006/relationships/slideLayout" Target="../slideLayouts/slideLayout509.xml"/><Relationship Id="rId42" Type="http://schemas.openxmlformats.org/officeDocument/2006/relationships/slideLayout" Target="../slideLayouts/slideLayout517.xml"/><Relationship Id="rId47" Type="http://schemas.openxmlformats.org/officeDocument/2006/relationships/slideLayout" Target="../slideLayouts/slideLayout522.xml"/><Relationship Id="rId50" Type="http://schemas.openxmlformats.org/officeDocument/2006/relationships/slideLayout" Target="../slideLayouts/slideLayout525.xml"/><Relationship Id="rId55" Type="http://schemas.openxmlformats.org/officeDocument/2006/relationships/slideLayout" Target="../slideLayouts/slideLayout530.xml"/><Relationship Id="rId7" Type="http://schemas.openxmlformats.org/officeDocument/2006/relationships/slideLayout" Target="../slideLayouts/slideLayout482.xml"/><Relationship Id="rId2" Type="http://schemas.openxmlformats.org/officeDocument/2006/relationships/slideLayout" Target="../slideLayouts/slideLayout477.xml"/><Relationship Id="rId16" Type="http://schemas.openxmlformats.org/officeDocument/2006/relationships/slideLayout" Target="../slideLayouts/slideLayout491.xml"/><Relationship Id="rId20" Type="http://schemas.openxmlformats.org/officeDocument/2006/relationships/slideLayout" Target="../slideLayouts/slideLayout495.xml"/><Relationship Id="rId29" Type="http://schemas.openxmlformats.org/officeDocument/2006/relationships/slideLayout" Target="../slideLayouts/slideLayout504.xml"/><Relationship Id="rId41" Type="http://schemas.openxmlformats.org/officeDocument/2006/relationships/slideLayout" Target="../slideLayouts/slideLayout516.xml"/><Relationship Id="rId54" Type="http://schemas.openxmlformats.org/officeDocument/2006/relationships/slideLayout" Target="../slideLayouts/slideLayout529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476.xml"/><Relationship Id="rId6" Type="http://schemas.openxmlformats.org/officeDocument/2006/relationships/slideLayout" Target="../slideLayouts/slideLayout481.xml"/><Relationship Id="rId11" Type="http://schemas.openxmlformats.org/officeDocument/2006/relationships/slideLayout" Target="../slideLayouts/slideLayout486.xml"/><Relationship Id="rId24" Type="http://schemas.openxmlformats.org/officeDocument/2006/relationships/slideLayout" Target="../slideLayouts/slideLayout499.xml"/><Relationship Id="rId32" Type="http://schemas.openxmlformats.org/officeDocument/2006/relationships/slideLayout" Target="../slideLayouts/slideLayout507.xml"/><Relationship Id="rId37" Type="http://schemas.openxmlformats.org/officeDocument/2006/relationships/slideLayout" Target="../slideLayouts/slideLayout512.xml"/><Relationship Id="rId40" Type="http://schemas.openxmlformats.org/officeDocument/2006/relationships/slideLayout" Target="../slideLayouts/slideLayout515.xml"/><Relationship Id="rId45" Type="http://schemas.openxmlformats.org/officeDocument/2006/relationships/slideLayout" Target="../slideLayouts/slideLayout520.xml"/><Relationship Id="rId53" Type="http://schemas.openxmlformats.org/officeDocument/2006/relationships/slideLayout" Target="../slideLayouts/slideLayout528.xml"/><Relationship Id="rId58" Type="http://schemas.openxmlformats.org/officeDocument/2006/relationships/slideLayout" Target="../slideLayouts/slideLayout533.xml"/><Relationship Id="rId5" Type="http://schemas.openxmlformats.org/officeDocument/2006/relationships/slideLayout" Target="../slideLayouts/slideLayout480.xml"/><Relationship Id="rId15" Type="http://schemas.openxmlformats.org/officeDocument/2006/relationships/slideLayout" Target="../slideLayouts/slideLayout490.xml"/><Relationship Id="rId23" Type="http://schemas.openxmlformats.org/officeDocument/2006/relationships/slideLayout" Target="../slideLayouts/slideLayout498.xml"/><Relationship Id="rId28" Type="http://schemas.openxmlformats.org/officeDocument/2006/relationships/slideLayout" Target="../slideLayouts/slideLayout503.xml"/><Relationship Id="rId36" Type="http://schemas.openxmlformats.org/officeDocument/2006/relationships/slideLayout" Target="../slideLayouts/slideLayout511.xml"/><Relationship Id="rId49" Type="http://schemas.openxmlformats.org/officeDocument/2006/relationships/slideLayout" Target="../slideLayouts/slideLayout524.xml"/><Relationship Id="rId57" Type="http://schemas.openxmlformats.org/officeDocument/2006/relationships/slideLayout" Target="../slideLayouts/slideLayout532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485.xml"/><Relationship Id="rId19" Type="http://schemas.openxmlformats.org/officeDocument/2006/relationships/slideLayout" Target="../slideLayouts/slideLayout494.xml"/><Relationship Id="rId31" Type="http://schemas.openxmlformats.org/officeDocument/2006/relationships/slideLayout" Target="../slideLayouts/slideLayout506.xml"/><Relationship Id="rId44" Type="http://schemas.openxmlformats.org/officeDocument/2006/relationships/slideLayout" Target="../slideLayouts/slideLayout519.xml"/><Relationship Id="rId52" Type="http://schemas.openxmlformats.org/officeDocument/2006/relationships/slideLayout" Target="../slideLayouts/slideLayout527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479.xml"/><Relationship Id="rId9" Type="http://schemas.openxmlformats.org/officeDocument/2006/relationships/slideLayout" Target="../slideLayouts/slideLayout484.xml"/><Relationship Id="rId14" Type="http://schemas.openxmlformats.org/officeDocument/2006/relationships/slideLayout" Target="../slideLayouts/slideLayout489.xml"/><Relationship Id="rId22" Type="http://schemas.openxmlformats.org/officeDocument/2006/relationships/slideLayout" Target="../slideLayouts/slideLayout497.xml"/><Relationship Id="rId27" Type="http://schemas.openxmlformats.org/officeDocument/2006/relationships/slideLayout" Target="../slideLayouts/slideLayout502.xml"/><Relationship Id="rId30" Type="http://schemas.openxmlformats.org/officeDocument/2006/relationships/slideLayout" Target="../slideLayouts/slideLayout505.xml"/><Relationship Id="rId35" Type="http://schemas.openxmlformats.org/officeDocument/2006/relationships/slideLayout" Target="../slideLayouts/slideLayout510.xml"/><Relationship Id="rId43" Type="http://schemas.openxmlformats.org/officeDocument/2006/relationships/slideLayout" Target="../slideLayouts/slideLayout518.xml"/><Relationship Id="rId48" Type="http://schemas.openxmlformats.org/officeDocument/2006/relationships/slideLayout" Target="../slideLayouts/slideLayout523.xml"/><Relationship Id="rId56" Type="http://schemas.openxmlformats.org/officeDocument/2006/relationships/slideLayout" Target="../slideLayouts/slideLayout531.xml"/><Relationship Id="rId8" Type="http://schemas.openxmlformats.org/officeDocument/2006/relationships/slideLayout" Target="../slideLayouts/slideLayout483.xml"/><Relationship Id="rId51" Type="http://schemas.openxmlformats.org/officeDocument/2006/relationships/slideLayout" Target="../slideLayouts/slideLayout526.xml"/><Relationship Id="rId3" Type="http://schemas.openxmlformats.org/officeDocument/2006/relationships/slideLayout" Target="../slideLayouts/slideLayout478.xml"/><Relationship Id="rId12" Type="http://schemas.openxmlformats.org/officeDocument/2006/relationships/slideLayout" Target="../slideLayouts/slideLayout487.xml"/><Relationship Id="rId17" Type="http://schemas.openxmlformats.org/officeDocument/2006/relationships/slideLayout" Target="../slideLayouts/slideLayout492.xml"/><Relationship Id="rId25" Type="http://schemas.openxmlformats.org/officeDocument/2006/relationships/slideLayout" Target="../slideLayouts/slideLayout500.xml"/><Relationship Id="rId33" Type="http://schemas.openxmlformats.org/officeDocument/2006/relationships/slideLayout" Target="../slideLayouts/slideLayout508.xml"/><Relationship Id="rId38" Type="http://schemas.openxmlformats.org/officeDocument/2006/relationships/slideLayout" Target="../slideLayouts/slideLayout513.xml"/><Relationship Id="rId46" Type="http://schemas.openxmlformats.org/officeDocument/2006/relationships/slideLayout" Target="../slideLayouts/slideLayout521.xml"/><Relationship Id="rId59" Type="http://schemas.openxmlformats.org/officeDocument/2006/relationships/theme" Target="../theme/theme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567" dirty="0"/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6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567" smtClean="0">
                <a:solidFill>
                  <a:schemeClr val="tx1"/>
                </a:solidFill>
              </a:rPr>
              <a:pPr algn="ctr"/>
              <a:t>‹#›</a:t>
            </a:fld>
            <a:endParaRPr lang="en-US" sz="567" dirty="0">
              <a:solidFill>
                <a:schemeClr val="tx1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7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18" name="Rectangle 17">
            <a:hlinkClick r:id="rId69"/>
          </p:cNvPr>
          <p:cNvSpPr/>
          <p:nvPr userDrawn="1"/>
        </p:nvSpPr>
        <p:spPr>
          <a:xfrm>
            <a:off x="5035235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5" name="Rectangle 24">
            <a:hlinkClick r:id="rId70"/>
          </p:cNvPr>
          <p:cNvSpPr/>
          <p:nvPr userDrawn="1"/>
        </p:nvSpPr>
        <p:spPr>
          <a:xfrm>
            <a:off x="5240258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6" name="Rectangle 25">
            <a:hlinkClick r:id="rId71"/>
          </p:cNvPr>
          <p:cNvSpPr/>
          <p:nvPr userDrawn="1"/>
        </p:nvSpPr>
        <p:spPr>
          <a:xfrm>
            <a:off x="5449973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5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2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</p:spTree>
    <p:extLst>
      <p:ext uri="{BB962C8B-B14F-4D97-AF65-F5344CB8AC3E}">
        <p14:creationId xmlns:p14="http://schemas.microsoft.com/office/powerpoint/2010/main" val="2890612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888" r:id="rId2"/>
    <p:sldLayoutId id="2147483889" r:id="rId3"/>
    <p:sldLayoutId id="2147483891" r:id="rId4"/>
    <p:sldLayoutId id="2147483892" r:id="rId5"/>
    <p:sldLayoutId id="2147483893" r:id="rId6"/>
    <p:sldLayoutId id="2147483894" r:id="rId7"/>
    <p:sldLayoutId id="2147483895" r:id="rId8"/>
    <p:sldLayoutId id="2147483896" r:id="rId9"/>
    <p:sldLayoutId id="2147483650" r:id="rId10"/>
    <p:sldLayoutId id="2147483664" r:id="rId11"/>
    <p:sldLayoutId id="2147483678" r:id="rId12"/>
    <p:sldLayoutId id="2147483679" r:id="rId13"/>
    <p:sldLayoutId id="2147483652" r:id="rId14"/>
    <p:sldLayoutId id="2147483665" r:id="rId15"/>
    <p:sldLayoutId id="2147483653" r:id="rId16"/>
    <p:sldLayoutId id="2147483666" r:id="rId17"/>
    <p:sldLayoutId id="2147483654" r:id="rId18"/>
    <p:sldLayoutId id="2147483667" r:id="rId19"/>
    <p:sldLayoutId id="2147483655" r:id="rId20"/>
    <p:sldLayoutId id="2147483734" r:id="rId21"/>
    <p:sldLayoutId id="2147483735" r:id="rId22"/>
    <p:sldLayoutId id="2147483736" r:id="rId23"/>
    <p:sldLayoutId id="2147483844" r:id="rId24"/>
    <p:sldLayoutId id="2147483845" r:id="rId25"/>
    <p:sldLayoutId id="2147483846" r:id="rId26"/>
    <p:sldLayoutId id="2147483847" r:id="rId27"/>
    <p:sldLayoutId id="2147483848" r:id="rId28"/>
    <p:sldLayoutId id="2147483849" r:id="rId29"/>
    <p:sldLayoutId id="2147483850" r:id="rId30"/>
    <p:sldLayoutId id="2147483851" r:id="rId31"/>
    <p:sldLayoutId id="2147483852" r:id="rId32"/>
    <p:sldLayoutId id="2147483853" r:id="rId33"/>
    <p:sldLayoutId id="2147483854" r:id="rId34"/>
    <p:sldLayoutId id="2147483855" r:id="rId35"/>
    <p:sldLayoutId id="2147483856" r:id="rId36"/>
    <p:sldLayoutId id="2147483857" r:id="rId37"/>
    <p:sldLayoutId id="2147483858" r:id="rId38"/>
    <p:sldLayoutId id="2147483859" r:id="rId39"/>
    <p:sldLayoutId id="2147483860" r:id="rId40"/>
    <p:sldLayoutId id="2147483861" r:id="rId41"/>
    <p:sldLayoutId id="2147483862" r:id="rId42"/>
    <p:sldLayoutId id="2147483863" r:id="rId43"/>
    <p:sldLayoutId id="2147483864" r:id="rId44"/>
    <p:sldLayoutId id="2147483865" r:id="rId45"/>
    <p:sldLayoutId id="2147483866" r:id="rId46"/>
    <p:sldLayoutId id="2147483867" r:id="rId47"/>
    <p:sldLayoutId id="2147483868" r:id="rId48"/>
    <p:sldLayoutId id="2147483869" r:id="rId49"/>
    <p:sldLayoutId id="2147483870" r:id="rId50"/>
    <p:sldLayoutId id="2147483871" r:id="rId51"/>
    <p:sldLayoutId id="2147483872" r:id="rId52"/>
    <p:sldLayoutId id="2147483873" r:id="rId53"/>
    <p:sldLayoutId id="2147483874" r:id="rId54"/>
    <p:sldLayoutId id="2147483875" r:id="rId55"/>
    <p:sldLayoutId id="2147483876" r:id="rId56"/>
    <p:sldLayoutId id="2147483877" r:id="rId57"/>
    <p:sldLayoutId id="2147483878" r:id="rId58"/>
    <p:sldLayoutId id="2147483879" r:id="rId59"/>
    <p:sldLayoutId id="2147483880" r:id="rId60"/>
    <p:sldLayoutId id="2147483881" r:id="rId61"/>
    <p:sldLayoutId id="2147483882" r:id="rId62"/>
    <p:sldLayoutId id="2147483883" r:id="rId63"/>
    <p:sldLayoutId id="2147483884" r:id="rId64"/>
    <p:sldLayoutId id="2147483885" r:id="rId65"/>
    <p:sldLayoutId id="2147483886" r:id="rId66"/>
    <p:sldLayoutId id="2147483897" r:id="rId67"/>
  </p:sldLayoutIdLst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697252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312" r:id="rId1"/>
    <p:sldLayoutId id="2147484313" r:id="rId2"/>
    <p:sldLayoutId id="2147484314" r:id="rId3"/>
    <p:sldLayoutId id="2147484315" r:id="rId4"/>
    <p:sldLayoutId id="2147484316" r:id="rId5"/>
    <p:sldLayoutId id="2147484317" r:id="rId6"/>
    <p:sldLayoutId id="2147484318" r:id="rId7"/>
    <p:sldLayoutId id="2147484319" r:id="rId8"/>
    <p:sldLayoutId id="2147484320" r:id="rId9"/>
    <p:sldLayoutId id="2147484321" r:id="rId10"/>
    <p:sldLayoutId id="2147484322" r:id="rId11"/>
    <p:sldLayoutId id="2147484323" r:id="rId12"/>
    <p:sldLayoutId id="2147484324" r:id="rId13"/>
    <p:sldLayoutId id="2147484325" r:id="rId14"/>
    <p:sldLayoutId id="2147484326" r:id="rId15"/>
    <p:sldLayoutId id="2147484327" r:id="rId16"/>
    <p:sldLayoutId id="2147484328" r:id="rId17"/>
    <p:sldLayoutId id="2147484329" r:id="rId18"/>
    <p:sldLayoutId id="2147484330" r:id="rId19"/>
    <p:sldLayoutId id="2147484331" r:id="rId20"/>
    <p:sldLayoutId id="2147484332" r:id="rId21"/>
    <p:sldLayoutId id="2147484333" r:id="rId22"/>
    <p:sldLayoutId id="2147484334" r:id="rId23"/>
    <p:sldLayoutId id="2147484335" r:id="rId24"/>
    <p:sldLayoutId id="2147484336" r:id="rId25"/>
    <p:sldLayoutId id="2147484337" r:id="rId26"/>
    <p:sldLayoutId id="2147484338" r:id="rId27"/>
    <p:sldLayoutId id="2147484339" r:id="rId28"/>
    <p:sldLayoutId id="2147484340" r:id="rId29"/>
    <p:sldLayoutId id="2147484341" r:id="rId30"/>
    <p:sldLayoutId id="2147484342" r:id="rId31"/>
    <p:sldLayoutId id="2147484343" r:id="rId32"/>
    <p:sldLayoutId id="2147484344" r:id="rId33"/>
    <p:sldLayoutId id="2147484345" r:id="rId34"/>
    <p:sldLayoutId id="2147484346" r:id="rId35"/>
    <p:sldLayoutId id="2147484347" r:id="rId36"/>
    <p:sldLayoutId id="2147484348" r:id="rId37"/>
    <p:sldLayoutId id="2147484349" r:id="rId38"/>
    <p:sldLayoutId id="2147484350" r:id="rId39"/>
    <p:sldLayoutId id="2147484351" r:id="rId40"/>
    <p:sldLayoutId id="2147484352" r:id="rId41"/>
    <p:sldLayoutId id="2147484353" r:id="rId42"/>
    <p:sldLayoutId id="2147484354" r:id="rId43"/>
    <p:sldLayoutId id="2147484355" r:id="rId44"/>
    <p:sldLayoutId id="2147484356" r:id="rId45"/>
    <p:sldLayoutId id="2147484357" r:id="rId46"/>
    <p:sldLayoutId id="2147484358" r:id="rId47"/>
    <p:sldLayoutId id="2147484359" r:id="rId48"/>
    <p:sldLayoutId id="2147484360" r:id="rId49"/>
    <p:sldLayoutId id="2147484361" r:id="rId50"/>
    <p:sldLayoutId id="2147484362" r:id="rId51"/>
    <p:sldLayoutId id="2147484363" r:id="rId52"/>
    <p:sldLayoutId id="2147484364" r:id="rId53"/>
    <p:sldLayoutId id="2147484365" r:id="rId54"/>
    <p:sldLayoutId id="2147484366" r:id="rId55"/>
    <p:sldLayoutId id="2147484367" r:id="rId56"/>
    <p:sldLayoutId id="2147484368" r:id="rId57"/>
    <p:sldLayoutId id="2147484369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567" dirty="0"/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6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567" smtClean="0"/>
              <a:pPr algn="ctr"/>
              <a:t>‹#›</a:t>
            </a:fld>
            <a:endParaRPr lang="en-US" sz="567" dirty="0"/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7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18" name="Rectangle 17">
            <a:hlinkClick r:id="rId62"/>
          </p:cNvPr>
          <p:cNvSpPr/>
          <p:nvPr userDrawn="1"/>
        </p:nvSpPr>
        <p:spPr>
          <a:xfrm>
            <a:off x="5035235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5" name="Rectangle 24">
            <a:hlinkClick r:id="rId63"/>
          </p:cNvPr>
          <p:cNvSpPr/>
          <p:nvPr userDrawn="1"/>
        </p:nvSpPr>
        <p:spPr>
          <a:xfrm>
            <a:off x="5240258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6" name="Rectangle 25">
            <a:hlinkClick r:id="rId64"/>
          </p:cNvPr>
          <p:cNvSpPr/>
          <p:nvPr userDrawn="1"/>
        </p:nvSpPr>
        <p:spPr>
          <a:xfrm>
            <a:off x="5449973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5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2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</p:spTree>
    <p:extLst>
      <p:ext uri="{BB962C8B-B14F-4D97-AF65-F5344CB8AC3E}">
        <p14:creationId xmlns:p14="http://schemas.microsoft.com/office/powerpoint/2010/main" val="12419110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86" r:id="rId6"/>
    <p:sldLayoutId id="2147483687" r:id="rId7"/>
    <p:sldLayoutId id="2147483688" r:id="rId8"/>
    <p:sldLayoutId id="2147483689" r:id="rId9"/>
    <p:sldLayoutId id="2147483690" r:id="rId10"/>
    <p:sldLayoutId id="2147483691" r:id="rId11"/>
    <p:sldLayoutId id="2147483692" r:id="rId12"/>
    <p:sldLayoutId id="2147483752" r:id="rId13"/>
    <p:sldLayoutId id="2147483753" r:id="rId14"/>
    <p:sldLayoutId id="2147483754" r:id="rId15"/>
    <p:sldLayoutId id="2147483755" r:id="rId16"/>
    <p:sldLayoutId id="2147483774" r:id="rId17"/>
    <p:sldLayoutId id="2147483756" r:id="rId18"/>
    <p:sldLayoutId id="2147483775" r:id="rId19"/>
    <p:sldLayoutId id="2147483757" r:id="rId20"/>
    <p:sldLayoutId id="2147483776" r:id="rId21"/>
    <p:sldLayoutId id="2147483758" r:id="rId22"/>
    <p:sldLayoutId id="2147483777" r:id="rId23"/>
    <p:sldLayoutId id="2147483759" r:id="rId24"/>
    <p:sldLayoutId id="2147483778" r:id="rId25"/>
    <p:sldLayoutId id="2147483760" r:id="rId26"/>
    <p:sldLayoutId id="2147483779" r:id="rId27"/>
    <p:sldLayoutId id="2147483761" r:id="rId28"/>
    <p:sldLayoutId id="2147483780" r:id="rId29"/>
    <p:sldLayoutId id="2147483762" r:id="rId30"/>
    <p:sldLayoutId id="2147483781" r:id="rId31"/>
    <p:sldLayoutId id="2147483763" r:id="rId32"/>
    <p:sldLayoutId id="2147483782" r:id="rId33"/>
    <p:sldLayoutId id="2147483764" r:id="rId34"/>
    <p:sldLayoutId id="2147483783" r:id="rId35"/>
    <p:sldLayoutId id="2147483765" r:id="rId36"/>
    <p:sldLayoutId id="2147483784" r:id="rId37"/>
    <p:sldLayoutId id="2147483785" r:id="rId38"/>
    <p:sldLayoutId id="2147483766" r:id="rId39"/>
    <p:sldLayoutId id="2147483768" r:id="rId40"/>
    <p:sldLayoutId id="2147483786" r:id="rId41"/>
    <p:sldLayoutId id="2147483788" r:id="rId42"/>
    <p:sldLayoutId id="2147483769" r:id="rId43"/>
    <p:sldLayoutId id="2147483767" r:id="rId44"/>
    <p:sldLayoutId id="2147483787" r:id="rId45"/>
    <p:sldLayoutId id="2147483771" r:id="rId46"/>
    <p:sldLayoutId id="2147483773" r:id="rId47"/>
    <p:sldLayoutId id="2147483792" r:id="rId48"/>
    <p:sldLayoutId id="2147483793" r:id="rId49"/>
    <p:sldLayoutId id="2147483794" r:id="rId50"/>
    <p:sldLayoutId id="2147483795" r:id="rId51"/>
    <p:sldLayoutId id="2147483796" r:id="rId52"/>
    <p:sldLayoutId id="2147483797" r:id="rId53"/>
    <p:sldLayoutId id="2147483798" r:id="rId54"/>
    <p:sldLayoutId id="2147483842" r:id="rId55"/>
    <p:sldLayoutId id="2147483841" r:id="rId56"/>
    <p:sldLayoutId id="2147483843" r:id="rId57"/>
    <p:sldLayoutId id="2147484370" r:id="rId58"/>
    <p:sldLayoutId id="2147484371" r:id="rId59"/>
    <p:sldLayoutId id="2147484372" r:id="rId60"/>
  </p:sldLayoutIdLst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186139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9" r:id="rId1"/>
    <p:sldLayoutId id="2147483900" r:id="rId2"/>
    <p:sldLayoutId id="2147483901" r:id="rId3"/>
    <p:sldLayoutId id="2147483902" r:id="rId4"/>
    <p:sldLayoutId id="2147483903" r:id="rId5"/>
    <p:sldLayoutId id="2147483904" r:id="rId6"/>
    <p:sldLayoutId id="2147483905" r:id="rId7"/>
    <p:sldLayoutId id="2147483906" r:id="rId8"/>
    <p:sldLayoutId id="2147483907" r:id="rId9"/>
    <p:sldLayoutId id="2147483908" r:id="rId10"/>
    <p:sldLayoutId id="2147483909" r:id="rId11"/>
    <p:sldLayoutId id="2147483910" r:id="rId12"/>
    <p:sldLayoutId id="2147483911" r:id="rId13"/>
    <p:sldLayoutId id="2147483912" r:id="rId14"/>
    <p:sldLayoutId id="2147483913" r:id="rId15"/>
    <p:sldLayoutId id="2147483914" r:id="rId16"/>
    <p:sldLayoutId id="2147483915" r:id="rId17"/>
    <p:sldLayoutId id="2147483916" r:id="rId18"/>
    <p:sldLayoutId id="2147483917" r:id="rId19"/>
    <p:sldLayoutId id="2147483918" r:id="rId20"/>
    <p:sldLayoutId id="2147483919" r:id="rId21"/>
    <p:sldLayoutId id="2147483920" r:id="rId22"/>
    <p:sldLayoutId id="2147483921" r:id="rId23"/>
    <p:sldLayoutId id="2147483922" r:id="rId24"/>
    <p:sldLayoutId id="2147483923" r:id="rId25"/>
    <p:sldLayoutId id="2147483924" r:id="rId26"/>
    <p:sldLayoutId id="2147483925" r:id="rId27"/>
    <p:sldLayoutId id="2147483926" r:id="rId28"/>
    <p:sldLayoutId id="2147483927" r:id="rId29"/>
    <p:sldLayoutId id="2147483928" r:id="rId30"/>
    <p:sldLayoutId id="2147483929" r:id="rId31"/>
    <p:sldLayoutId id="2147483930" r:id="rId32"/>
    <p:sldLayoutId id="2147483931" r:id="rId33"/>
    <p:sldLayoutId id="2147483932" r:id="rId34"/>
    <p:sldLayoutId id="2147483933" r:id="rId35"/>
    <p:sldLayoutId id="2147483934" r:id="rId36"/>
    <p:sldLayoutId id="2147483935" r:id="rId37"/>
    <p:sldLayoutId id="2147483936" r:id="rId38"/>
    <p:sldLayoutId id="2147483937" r:id="rId39"/>
    <p:sldLayoutId id="2147483938" r:id="rId40"/>
    <p:sldLayoutId id="2147483939" r:id="rId41"/>
    <p:sldLayoutId id="2147483940" r:id="rId42"/>
    <p:sldLayoutId id="2147483941" r:id="rId43"/>
    <p:sldLayoutId id="2147483942" r:id="rId44"/>
    <p:sldLayoutId id="2147483943" r:id="rId45"/>
    <p:sldLayoutId id="2147483944" r:id="rId46"/>
    <p:sldLayoutId id="2147483945" r:id="rId47"/>
    <p:sldLayoutId id="2147483946" r:id="rId48"/>
    <p:sldLayoutId id="2147483947" r:id="rId49"/>
    <p:sldLayoutId id="2147483948" r:id="rId50"/>
    <p:sldLayoutId id="2147483949" r:id="rId51"/>
    <p:sldLayoutId id="2147483950" r:id="rId52"/>
    <p:sldLayoutId id="2147483951" r:id="rId53"/>
    <p:sldLayoutId id="2147483952" r:id="rId54"/>
    <p:sldLayoutId id="2147483953" r:id="rId55"/>
    <p:sldLayoutId id="2147483954" r:id="rId56"/>
    <p:sldLayoutId id="2147483955" r:id="rId57"/>
    <p:sldLayoutId id="2147483956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760743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58" r:id="rId1"/>
    <p:sldLayoutId id="2147483959" r:id="rId2"/>
    <p:sldLayoutId id="2147483960" r:id="rId3"/>
    <p:sldLayoutId id="2147483961" r:id="rId4"/>
    <p:sldLayoutId id="2147483962" r:id="rId5"/>
    <p:sldLayoutId id="2147483963" r:id="rId6"/>
    <p:sldLayoutId id="2147483964" r:id="rId7"/>
    <p:sldLayoutId id="2147483965" r:id="rId8"/>
    <p:sldLayoutId id="2147483966" r:id="rId9"/>
    <p:sldLayoutId id="2147483967" r:id="rId10"/>
    <p:sldLayoutId id="2147483968" r:id="rId11"/>
    <p:sldLayoutId id="2147483969" r:id="rId12"/>
    <p:sldLayoutId id="2147483970" r:id="rId13"/>
    <p:sldLayoutId id="2147483971" r:id="rId14"/>
    <p:sldLayoutId id="2147483972" r:id="rId15"/>
    <p:sldLayoutId id="2147483973" r:id="rId16"/>
    <p:sldLayoutId id="2147483974" r:id="rId17"/>
    <p:sldLayoutId id="2147483975" r:id="rId18"/>
    <p:sldLayoutId id="2147483976" r:id="rId19"/>
    <p:sldLayoutId id="2147483977" r:id="rId20"/>
    <p:sldLayoutId id="2147483978" r:id="rId21"/>
    <p:sldLayoutId id="2147483979" r:id="rId22"/>
    <p:sldLayoutId id="2147483980" r:id="rId23"/>
    <p:sldLayoutId id="2147483981" r:id="rId24"/>
    <p:sldLayoutId id="2147483982" r:id="rId25"/>
    <p:sldLayoutId id="2147483983" r:id="rId26"/>
    <p:sldLayoutId id="2147483984" r:id="rId27"/>
    <p:sldLayoutId id="2147483985" r:id="rId28"/>
    <p:sldLayoutId id="2147483986" r:id="rId29"/>
    <p:sldLayoutId id="2147483987" r:id="rId30"/>
    <p:sldLayoutId id="2147483988" r:id="rId31"/>
    <p:sldLayoutId id="2147483989" r:id="rId32"/>
    <p:sldLayoutId id="2147483990" r:id="rId33"/>
    <p:sldLayoutId id="2147483991" r:id="rId34"/>
    <p:sldLayoutId id="2147483992" r:id="rId35"/>
    <p:sldLayoutId id="2147483993" r:id="rId36"/>
    <p:sldLayoutId id="2147483994" r:id="rId37"/>
    <p:sldLayoutId id="2147483995" r:id="rId38"/>
    <p:sldLayoutId id="2147483996" r:id="rId39"/>
    <p:sldLayoutId id="2147483997" r:id="rId40"/>
    <p:sldLayoutId id="2147483998" r:id="rId41"/>
    <p:sldLayoutId id="2147483999" r:id="rId42"/>
    <p:sldLayoutId id="2147484000" r:id="rId43"/>
    <p:sldLayoutId id="2147484001" r:id="rId44"/>
    <p:sldLayoutId id="2147484002" r:id="rId45"/>
    <p:sldLayoutId id="2147484003" r:id="rId46"/>
    <p:sldLayoutId id="2147484004" r:id="rId47"/>
    <p:sldLayoutId id="2147484005" r:id="rId48"/>
    <p:sldLayoutId id="2147484006" r:id="rId49"/>
    <p:sldLayoutId id="2147484007" r:id="rId50"/>
    <p:sldLayoutId id="2147484008" r:id="rId51"/>
    <p:sldLayoutId id="2147484009" r:id="rId52"/>
    <p:sldLayoutId id="2147484010" r:id="rId53"/>
    <p:sldLayoutId id="2147484011" r:id="rId54"/>
    <p:sldLayoutId id="2147484012" r:id="rId55"/>
    <p:sldLayoutId id="2147484013" r:id="rId56"/>
    <p:sldLayoutId id="2147484014" r:id="rId57"/>
    <p:sldLayoutId id="2147484015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254940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17" r:id="rId1"/>
    <p:sldLayoutId id="2147484018" r:id="rId2"/>
    <p:sldLayoutId id="2147484019" r:id="rId3"/>
    <p:sldLayoutId id="2147484020" r:id="rId4"/>
    <p:sldLayoutId id="2147484021" r:id="rId5"/>
    <p:sldLayoutId id="2147484022" r:id="rId6"/>
    <p:sldLayoutId id="2147484023" r:id="rId7"/>
    <p:sldLayoutId id="2147484024" r:id="rId8"/>
    <p:sldLayoutId id="2147484025" r:id="rId9"/>
    <p:sldLayoutId id="2147484026" r:id="rId10"/>
    <p:sldLayoutId id="2147484027" r:id="rId11"/>
    <p:sldLayoutId id="2147484028" r:id="rId12"/>
    <p:sldLayoutId id="2147484029" r:id="rId13"/>
    <p:sldLayoutId id="2147484030" r:id="rId14"/>
    <p:sldLayoutId id="2147484031" r:id="rId15"/>
    <p:sldLayoutId id="2147484032" r:id="rId16"/>
    <p:sldLayoutId id="2147484033" r:id="rId17"/>
    <p:sldLayoutId id="2147484034" r:id="rId18"/>
    <p:sldLayoutId id="2147484035" r:id="rId19"/>
    <p:sldLayoutId id="2147484036" r:id="rId20"/>
    <p:sldLayoutId id="2147484037" r:id="rId21"/>
    <p:sldLayoutId id="2147484038" r:id="rId22"/>
    <p:sldLayoutId id="2147484039" r:id="rId23"/>
    <p:sldLayoutId id="2147484040" r:id="rId24"/>
    <p:sldLayoutId id="2147484041" r:id="rId25"/>
    <p:sldLayoutId id="2147484042" r:id="rId26"/>
    <p:sldLayoutId id="2147484043" r:id="rId27"/>
    <p:sldLayoutId id="2147484044" r:id="rId28"/>
    <p:sldLayoutId id="2147484045" r:id="rId29"/>
    <p:sldLayoutId id="2147484046" r:id="rId30"/>
    <p:sldLayoutId id="2147484047" r:id="rId31"/>
    <p:sldLayoutId id="2147484048" r:id="rId32"/>
    <p:sldLayoutId id="2147484049" r:id="rId33"/>
    <p:sldLayoutId id="2147484050" r:id="rId34"/>
    <p:sldLayoutId id="2147484051" r:id="rId35"/>
    <p:sldLayoutId id="2147484052" r:id="rId36"/>
    <p:sldLayoutId id="2147484053" r:id="rId37"/>
    <p:sldLayoutId id="2147484054" r:id="rId38"/>
    <p:sldLayoutId id="2147484055" r:id="rId39"/>
    <p:sldLayoutId id="2147484056" r:id="rId40"/>
    <p:sldLayoutId id="2147484057" r:id="rId41"/>
    <p:sldLayoutId id="2147484058" r:id="rId42"/>
    <p:sldLayoutId id="2147484059" r:id="rId43"/>
    <p:sldLayoutId id="2147484060" r:id="rId44"/>
    <p:sldLayoutId id="2147484061" r:id="rId45"/>
    <p:sldLayoutId id="2147484062" r:id="rId46"/>
    <p:sldLayoutId id="2147484063" r:id="rId47"/>
    <p:sldLayoutId id="2147484064" r:id="rId48"/>
    <p:sldLayoutId id="2147484065" r:id="rId49"/>
    <p:sldLayoutId id="2147484066" r:id="rId50"/>
    <p:sldLayoutId id="2147484067" r:id="rId51"/>
    <p:sldLayoutId id="2147484068" r:id="rId52"/>
    <p:sldLayoutId id="2147484069" r:id="rId53"/>
    <p:sldLayoutId id="2147484070" r:id="rId54"/>
    <p:sldLayoutId id="2147484071" r:id="rId55"/>
    <p:sldLayoutId id="2147484072" r:id="rId56"/>
    <p:sldLayoutId id="2147484073" r:id="rId57"/>
    <p:sldLayoutId id="2147484074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764481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76" r:id="rId1"/>
    <p:sldLayoutId id="2147484077" r:id="rId2"/>
    <p:sldLayoutId id="2147484078" r:id="rId3"/>
    <p:sldLayoutId id="2147484079" r:id="rId4"/>
    <p:sldLayoutId id="2147484080" r:id="rId5"/>
    <p:sldLayoutId id="2147484081" r:id="rId6"/>
    <p:sldLayoutId id="2147484082" r:id="rId7"/>
    <p:sldLayoutId id="2147484083" r:id="rId8"/>
    <p:sldLayoutId id="2147484084" r:id="rId9"/>
    <p:sldLayoutId id="2147484085" r:id="rId10"/>
    <p:sldLayoutId id="2147484086" r:id="rId11"/>
    <p:sldLayoutId id="2147484087" r:id="rId12"/>
    <p:sldLayoutId id="2147484088" r:id="rId13"/>
    <p:sldLayoutId id="2147484089" r:id="rId14"/>
    <p:sldLayoutId id="2147484090" r:id="rId15"/>
    <p:sldLayoutId id="2147484091" r:id="rId16"/>
    <p:sldLayoutId id="2147484092" r:id="rId17"/>
    <p:sldLayoutId id="2147484093" r:id="rId18"/>
    <p:sldLayoutId id="2147484094" r:id="rId19"/>
    <p:sldLayoutId id="2147484095" r:id="rId20"/>
    <p:sldLayoutId id="2147484096" r:id="rId21"/>
    <p:sldLayoutId id="2147484097" r:id="rId22"/>
    <p:sldLayoutId id="2147484098" r:id="rId23"/>
    <p:sldLayoutId id="2147484099" r:id="rId24"/>
    <p:sldLayoutId id="2147484100" r:id="rId25"/>
    <p:sldLayoutId id="2147484101" r:id="rId26"/>
    <p:sldLayoutId id="2147484102" r:id="rId27"/>
    <p:sldLayoutId id="2147484103" r:id="rId28"/>
    <p:sldLayoutId id="2147484104" r:id="rId29"/>
    <p:sldLayoutId id="2147484105" r:id="rId30"/>
    <p:sldLayoutId id="2147484106" r:id="rId31"/>
    <p:sldLayoutId id="2147484107" r:id="rId32"/>
    <p:sldLayoutId id="2147484108" r:id="rId33"/>
    <p:sldLayoutId id="2147484109" r:id="rId34"/>
    <p:sldLayoutId id="2147484110" r:id="rId35"/>
    <p:sldLayoutId id="2147484111" r:id="rId36"/>
    <p:sldLayoutId id="2147484112" r:id="rId37"/>
    <p:sldLayoutId id="2147484113" r:id="rId38"/>
    <p:sldLayoutId id="2147484114" r:id="rId39"/>
    <p:sldLayoutId id="2147484115" r:id="rId40"/>
    <p:sldLayoutId id="2147484116" r:id="rId41"/>
    <p:sldLayoutId id="2147484117" r:id="rId42"/>
    <p:sldLayoutId id="2147484118" r:id="rId43"/>
    <p:sldLayoutId id="2147484119" r:id="rId44"/>
    <p:sldLayoutId id="2147484120" r:id="rId45"/>
    <p:sldLayoutId id="2147484121" r:id="rId46"/>
    <p:sldLayoutId id="2147484122" r:id="rId47"/>
    <p:sldLayoutId id="2147484123" r:id="rId48"/>
    <p:sldLayoutId id="2147484124" r:id="rId49"/>
    <p:sldLayoutId id="2147484125" r:id="rId50"/>
    <p:sldLayoutId id="2147484126" r:id="rId51"/>
    <p:sldLayoutId id="2147484127" r:id="rId52"/>
    <p:sldLayoutId id="2147484128" r:id="rId53"/>
    <p:sldLayoutId id="2147484129" r:id="rId54"/>
    <p:sldLayoutId id="2147484130" r:id="rId55"/>
    <p:sldLayoutId id="2147484131" r:id="rId56"/>
    <p:sldLayoutId id="2147484132" r:id="rId57"/>
    <p:sldLayoutId id="2147484133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984067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35" r:id="rId1"/>
    <p:sldLayoutId id="2147484136" r:id="rId2"/>
    <p:sldLayoutId id="2147484137" r:id="rId3"/>
    <p:sldLayoutId id="2147484138" r:id="rId4"/>
    <p:sldLayoutId id="2147484139" r:id="rId5"/>
    <p:sldLayoutId id="2147484140" r:id="rId6"/>
    <p:sldLayoutId id="2147484141" r:id="rId7"/>
    <p:sldLayoutId id="2147484142" r:id="rId8"/>
    <p:sldLayoutId id="2147484143" r:id="rId9"/>
    <p:sldLayoutId id="2147484144" r:id="rId10"/>
    <p:sldLayoutId id="2147484145" r:id="rId11"/>
    <p:sldLayoutId id="2147484146" r:id="rId12"/>
    <p:sldLayoutId id="2147484147" r:id="rId13"/>
    <p:sldLayoutId id="2147484148" r:id="rId14"/>
    <p:sldLayoutId id="2147484149" r:id="rId15"/>
    <p:sldLayoutId id="2147484150" r:id="rId16"/>
    <p:sldLayoutId id="2147484151" r:id="rId17"/>
    <p:sldLayoutId id="2147484152" r:id="rId18"/>
    <p:sldLayoutId id="2147484153" r:id="rId19"/>
    <p:sldLayoutId id="2147484154" r:id="rId20"/>
    <p:sldLayoutId id="2147484155" r:id="rId21"/>
    <p:sldLayoutId id="2147484156" r:id="rId22"/>
    <p:sldLayoutId id="2147484157" r:id="rId23"/>
    <p:sldLayoutId id="2147484158" r:id="rId24"/>
    <p:sldLayoutId id="2147484159" r:id="rId25"/>
    <p:sldLayoutId id="2147484160" r:id="rId26"/>
    <p:sldLayoutId id="2147484161" r:id="rId27"/>
    <p:sldLayoutId id="2147484162" r:id="rId28"/>
    <p:sldLayoutId id="2147484163" r:id="rId29"/>
    <p:sldLayoutId id="2147484164" r:id="rId30"/>
    <p:sldLayoutId id="2147484165" r:id="rId31"/>
    <p:sldLayoutId id="2147484166" r:id="rId32"/>
    <p:sldLayoutId id="2147484167" r:id="rId33"/>
    <p:sldLayoutId id="2147484168" r:id="rId34"/>
    <p:sldLayoutId id="2147484169" r:id="rId35"/>
    <p:sldLayoutId id="2147484170" r:id="rId36"/>
    <p:sldLayoutId id="2147484171" r:id="rId37"/>
    <p:sldLayoutId id="2147484172" r:id="rId38"/>
    <p:sldLayoutId id="2147484173" r:id="rId39"/>
    <p:sldLayoutId id="2147484174" r:id="rId40"/>
    <p:sldLayoutId id="2147484175" r:id="rId41"/>
    <p:sldLayoutId id="2147484176" r:id="rId42"/>
    <p:sldLayoutId id="2147484177" r:id="rId43"/>
    <p:sldLayoutId id="2147484178" r:id="rId44"/>
    <p:sldLayoutId id="2147484179" r:id="rId45"/>
    <p:sldLayoutId id="2147484180" r:id="rId46"/>
    <p:sldLayoutId id="2147484181" r:id="rId47"/>
    <p:sldLayoutId id="2147484182" r:id="rId48"/>
    <p:sldLayoutId id="2147484183" r:id="rId49"/>
    <p:sldLayoutId id="2147484184" r:id="rId50"/>
    <p:sldLayoutId id="2147484185" r:id="rId51"/>
    <p:sldLayoutId id="2147484186" r:id="rId52"/>
    <p:sldLayoutId id="2147484187" r:id="rId53"/>
    <p:sldLayoutId id="2147484188" r:id="rId54"/>
    <p:sldLayoutId id="2147484189" r:id="rId55"/>
    <p:sldLayoutId id="2147484190" r:id="rId56"/>
    <p:sldLayoutId id="2147484191" r:id="rId57"/>
    <p:sldLayoutId id="2147484192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768910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94" r:id="rId1"/>
    <p:sldLayoutId id="2147484195" r:id="rId2"/>
    <p:sldLayoutId id="2147484196" r:id="rId3"/>
    <p:sldLayoutId id="2147484197" r:id="rId4"/>
    <p:sldLayoutId id="2147484198" r:id="rId5"/>
    <p:sldLayoutId id="2147484199" r:id="rId6"/>
    <p:sldLayoutId id="2147484200" r:id="rId7"/>
    <p:sldLayoutId id="2147484201" r:id="rId8"/>
    <p:sldLayoutId id="2147484202" r:id="rId9"/>
    <p:sldLayoutId id="2147484203" r:id="rId10"/>
    <p:sldLayoutId id="2147484204" r:id="rId11"/>
    <p:sldLayoutId id="2147484205" r:id="rId12"/>
    <p:sldLayoutId id="2147484206" r:id="rId13"/>
    <p:sldLayoutId id="2147484207" r:id="rId14"/>
    <p:sldLayoutId id="2147484208" r:id="rId15"/>
    <p:sldLayoutId id="2147484209" r:id="rId16"/>
    <p:sldLayoutId id="2147484210" r:id="rId17"/>
    <p:sldLayoutId id="2147484211" r:id="rId18"/>
    <p:sldLayoutId id="2147484212" r:id="rId19"/>
    <p:sldLayoutId id="2147484213" r:id="rId20"/>
    <p:sldLayoutId id="2147484214" r:id="rId21"/>
    <p:sldLayoutId id="2147484215" r:id="rId22"/>
    <p:sldLayoutId id="2147484216" r:id="rId23"/>
    <p:sldLayoutId id="2147484217" r:id="rId24"/>
    <p:sldLayoutId id="2147484218" r:id="rId25"/>
    <p:sldLayoutId id="2147484219" r:id="rId26"/>
    <p:sldLayoutId id="2147484220" r:id="rId27"/>
    <p:sldLayoutId id="2147484221" r:id="rId28"/>
    <p:sldLayoutId id="2147484222" r:id="rId29"/>
    <p:sldLayoutId id="2147484223" r:id="rId30"/>
    <p:sldLayoutId id="2147484224" r:id="rId31"/>
    <p:sldLayoutId id="2147484225" r:id="rId32"/>
    <p:sldLayoutId id="2147484226" r:id="rId33"/>
    <p:sldLayoutId id="2147484227" r:id="rId34"/>
    <p:sldLayoutId id="2147484228" r:id="rId35"/>
    <p:sldLayoutId id="2147484229" r:id="rId36"/>
    <p:sldLayoutId id="2147484230" r:id="rId37"/>
    <p:sldLayoutId id="2147484231" r:id="rId38"/>
    <p:sldLayoutId id="2147484232" r:id="rId39"/>
    <p:sldLayoutId id="2147484233" r:id="rId40"/>
    <p:sldLayoutId id="2147484234" r:id="rId41"/>
    <p:sldLayoutId id="2147484235" r:id="rId42"/>
    <p:sldLayoutId id="2147484236" r:id="rId43"/>
    <p:sldLayoutId id="2147484237" r:id="rId44"/>
    <p:sldLayoutId id="2147484238" r:id="rId45"/>
    <p:sldLayoutId id="2147484239" r:id="rId46"/>
    <p:sldLayoutId id="2147484240" r:id="rId47"/>
    <p:sldLayoutId id="2147484241" r:id="rId48"/>
    <p:sldLayoutId id="2147484242" r:id="rId49"/>
    <p:sldLayoutId id="2147484243" r:id="rId50"/>
    <p:sldLayoutId id="2147484244" r:id="rId51"/>
    <p:sldLayoutId id="2147484245" r:id="rId52"/>
    <p:sldLayoutId id="2147484246" r:id="rId53"/>
    <p:sldLayoutId id="2147484247" r:id="rId54"/>
    <p:sldLayoutId id="2147484248" r:id="rId55"/>
    <p:sldLayoutId id="2147484249" r:id="rId56"/>
    <p:sldLayoutId id="2147484250" r:id="rId57"/>
    <p:sldLayoutId id="2147484251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833868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53" r:id="rId1"/>
    <p:sldLayoutId id="2147484254" r:id="rId2"/>
    <p:sldLayoutId id="2147484255" r:id="rId3"/>
    <p:sldLayoutId id="2147484256" r:id="rId4"/>
    <p:sldLayoutId id="2147484257" r:id="rId5"/>
    <p:sldLayoutId id="2147484258" r:id="rId6"/>
    <p:sldLayoutId id="2147484259" r:id="rId7"/>
    <p:sldLayoutId id="2147484260" r:id="rId8"/>
    <p:sldLayoutId id="2147484261" r:id="rId9"/>
    <p:sldLayoutId id="2147484262" r:id="rId10"/>
    <p:sldLayoutId id="2147484263" r:id="rId11"/>
    <p:sldLayoutId id="2147484264" r:id="rId12"/>
    <p:sldLayoutId id="2147484265" r:id="rId13"/>
    <p:sldLayoutId id="2147484266" r:id="rId14"/>
    <p:sldLayoutId id="2147484267" r:id="rId15"/>
    <p:sldLayoutId id="2147484268" r:id="rId16"/>
    <p:sldLayoutId id="2147484269" r:id="rId17"/>
    <p:sldLayoutId id="2147484270" r:id="rId18"/>
    <p:sldLayoutId id="2147484271" r:id="rId19"/>
    <p:sldLayoutId id="2147484272" r:id="rId20"/>
    <p:sldLayoutId id="2147484273" r:id="rId21"/>
    <p:sldLayoutId id="2147484274" r:id="rId22"/>
    <p:sldLayoutId id="2147484275" r:id="rId23"/>
    <p:sldLayoutId id="2147484276" r:id="rId24"/>
    <p:sldLayoutId id="2147484277" r:id="rId25"/>
    <p:sldLayoutId id="2147484278" r:id="rId26"/>
    <p:sldLayoutId id="2147484279" r:id="rId27"/>
    <p:sldLayoutId id="2147484280" r:id="rId28"/>
    <p:sldLayoutId id="2147484281" r:id="rId29"/>
    <p:sldLayoutId id="2147484282" r:id="rId30"/>
    <p:sldLayoutId id="2147484283" r:id="rId31"/>
    <p:sldLayoutId id="2147484284" r:id="rId32"/>
    <p:sldLayoutId id="2147484285" r:id="rId33"/>
    <p:sldLayoutId id="2147484286" r:id="rId34"/>
    <p:sldLayoutId id="2147484287" r:id="rId35"/>
    <p:sldLayoutId id="2147484288" r:id="rId36"/>
    <p:sldLayoutId id="2147484289" r:id="rId37"/>
    <p:sldLayoutId id="2147484290" r:id="rId38"/>
    <p:sldLayoutId id="2147484291" r:id="rId39"/>
    <p:sldLayoutId id="2147484292" r:id="rId40"/>
    <p:sldLayoutId id="2147484293" r:id="rId41"/>
    <p:sldLayoutId id="2147484294" r:id="rId42"/>
    <p:sldLayoutId id="2147484295" r:id="rId43"/>
    <p:sldLayoutId id="2147484296" r:id="rId44"/>
    <p:sldLayoutId id="2147484297" r:id="rId45"/>
    <p:sldLayoutId id="2147484298" r:id="rId46"/>
    <p:sldLayoutId id="2147484299" r:id="rId47"/>
    <p:sldLayoutId id="2147484300" r:id="rId48"/>
    <p:sldLayoutId id="2147484301" r:id="rId49"/>
    <p:sldLayoutId id="2147484302" r:id="rId50"/>
    <p:sldLayoutId id="2147484303" r:id="rId51"/>
    <p:sldLayoutId id="2147484304" r:id="rId52"/>
    <p:sldLayoutId id="2147484305" r:id="rId53"/>
    <p:sldLayoutId id="2147484306" r:id="rId54"/>
    <p:sldLayoutId id="2147484307" r:id="rId55"/>
    <p:sldLayoutId id="2147484308" r:id="rId56"/>
    <p:sldLayoutId id="2147484309" r:id="rId57"/>
    <p:sldLayoutId id="2147484310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8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27.xml"/><Relationship Id="rId1" Type="http://schemas.openxmlformats.org/officeDocument/2006/relationships/tags" Target="../tags/tag1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.bin"/><Relationship Id="rId13" Type="http://schemas.openxmlformats.org/officeDocument/2006/relationships/image" Target="../media/image5.wmf"/><Relationship Id="rId3" Type="http://schemas.openxmlformats.org/officeDocument/2006/relationships/slideLayout" Target="../slideLayouts/slideLayout127.xml"/><Relationship Id="rId7" Type="http://schemas.openxmlformats.org/officeDocument/2006/relationships/image" Target="../media/image2.wmf"/><Relationship Id="rId12" Type="http://schemas.openxmlformats.org/officeDocument/2006/relationships/oleObject" Target="../embeddings/oleObject4.bin"/><Relationship Id="rId17" Type="http://schemas.openxmlformats.org/officeDocument/2006/relationships/image" Target="../media/image7.wmf"/><Relationship Id="rId2" Type="http://schemas.openxmlformats.org/officeDocument/2006/relationships/tags" Target="../tags/tag2.xml"/><Relationship Id="rId16" Type="http://schemas.openxmlformats.org/officeDocument/2006/relationships/oleObject" Target="../embeddings/oleObject6.bin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1.bin"/><Relationship Id="rId11" Type="http://schemas.openxmlformats.org/officeDocument/2006/relationships/image" Target="../media/image4.wmf"/><Relationship Id="rId5" Type="http://schemas.openxmlformats.org/officeDocument/2006/relationships/image" Target="../media/image8.jpeg"/><Relationship Id="rId15" Type="http://schemas.openxmlformats.org/officeDocument/2006/relationships/image" Target="../media/image6.wmf"/><Relationship Id="rId10" Type="http://schemas.openxmlformats.org/officeDocument/2006/relationships/oleObject" Target="../embeddings/oleObject3.bin"/><Relationship Id="rId4" Type="http://schemas.openxmlformats.org/officeDocument/2006/relationships/notesSlide" Target="../notesSlides/notesSlide2.xml"/><Relationship Id="rId9" Type="http://schemas.openxmlformats.org/officeDocument/2006/relationships/image" Target="../media/image3.wmf"/><Relationship Id="rId14" Type="http://schemas.openxmlformats.org/officeDocument/2006/relationships/oleObject" Target="../embeddings/oleObject5.bin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9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9.xml"/><Relationship Id="rId4" Type="http://schemas.openxmlformats.org/officeDocument/2006/relationships/image" Target="../media/image4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9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9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6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057" y="1534"/>
            <a:ext cx="5751631" cy="101958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14" name="object 3">
            <a:extLst>
              <a:ext uri="{FF2B5EF4-FFF2-40B4-BE49-F238E27FC236}">
                <a16:creationId xmlns="" xmlns:a16="http://schemas.microsoft.com/office/drawing/2014/main" id="{648E54F6-8C15-4BB3-94E3-7B81F0C680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86389" y="219796"/>
            <a:ext cx="3009459" cy="537176"/>
          </a:xfrm>
          <a:prstGeom prst="rect">
            <a:avLst/>
          </a:prstGeom>
        </p:spPr>
        <p:txBody>
          <a:bodyPr vert="horz" wrap="square" lIns="0" tIns="14583" rIns="0" bIns="0" rtlCol="0" anchor="ctr">
            <a:spAutoFit/>
          </a:bodyPr>
          <a:lstStyle/>
          <a:p>
            <a:pPr marL="12681" algn="l">
              <a:lnSpc>
                <a:spcPct val="100000"/>
              </a:lnSpc>
              <a:spcBef>
                <a:spcPts val="114"/>
              </a:spcBef>
            </a:pPr>
            <a:r>
              <a:rPr lang="ru-RU" sz="3395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</a:t>
            </a:r>
            <a:r>
              <a:rPr lang="en-US" sz="3395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ALGEBRA</a:t>
            </a:r>
            <a:endParaRPr sz="3395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=""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637450" y="1204131"/>
            <a:ext cx="4942575" cy="1381126"/>
          </a:xfrm>
          <a:prstGeom prst="rect">
            <a:avLst/>
          </a:prstGeom>
        </p:spPr>
        <p:txBody>
          <a:bodyPr vert="horz" wrap="square" lIns="0" tIns="13949" rIns="0" bIns="0" rtlCol="0">
            <a:spAutoFit/>
          </a:bodyPr>
          <a:lstStyle/>
          <a:p>
            <a:pPr marL="18387">
              <a:spcBef>
                <a:spcPts val="110"/>
              </a:spcBef>
            </a:pPr>
            <a:r>
              <a:rPr lang="en-US" sz="2000" b="1" dirty="0" err="1" smtClean="0">
                <a:solidFill>
                  <a:srgbClr val="002060"/>
                </a:solidFill>
                <a:latin typeface="Arial"/>
                <a:cs typeface="Arial"/>
              </a:rPr>
              <a:t>Mavzu</a:t>
            </a:r>
            <a:r>
              <a:rPr lang="en-US" sz="2000" b="1" dirty="0" smtClean="0">
                <a:solidFill>
                  <a:srgbClr val="002060"/>
                </a:solidFill>
                <a:latin typeface="Arial"/>
                <a:cs typeface="Arial"/>
              </a:rPr>
              <a:t>: </a:t>
            </a:r>
            <a:r>
              <a:rPr lang="en-US" sz="2000" b="1" dirty="0" err="1" smtClean="0">
                <a:solidFill>
                  <a:srgbClr val="002060"/>
                </a:solidFill>
                <a:latin typeface="Arial"/>
                <a:cs typeface="Arial"/>
              </a:rPr>
              <a:t>Taqribiy</a:t>
            </a:r>
            <a:r>
              <a:rPr lang="en-US" sz="20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  <a:latin typeface="Arial"/>
                <a:cs typeface="Arial"/>
              </a:rPr>
              <a:t>hisoblashlar</a:t>
            </a:r>
            <a:r>
              <a:rPr lang="en-US" sz="2000" b="1" dirty="0" smtClean="0">
                <a:solidFill>
                  <a:srgbClr val="002060"/>
                </a:solidFill>
                <a:latin typeface="Arial"/>
                <a:cs typeface="Arial"/>
              </a:rPr>
              <a:t>. </a:t>
            </a:r>
            <a:r>
              <a:rPr lang="en-US" sz="2000" b="1" dirty="0" err="1" smtClean="0">
                <a:solidFill>
                  <a:srgbClr val="002060"/>
                </a:solidFill>
                <a:latin typeface="Arial"/>
                <a:cs typeface="Arial"/>
              </a:rPr>
              <a:t>Miqdorlarning</a:t>
            </a:r>
            <a:r>
              <a:rPr lang="en-US" sz="20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  <a:latin typeface="Arial"/>
                <a:cs typeface="Arial"/>
              </a:rPr>
              <a:t>taqribiy</a:t>
            </a:r>
            <a:r>
              <a:rPr lang="en-US" sz="20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  <a:latin typeface="Arial"/>
                <a:cs typeface="Arial"/>
              </a:rPr>
              <a:t>qiymatlari</a:t>
            </a:r>
            <a:r>
              <a:rPr lang="en-US" sz="2000" b="1" dirty="0" smtClean="0">
                <a:solidFill>
                  <a:srgbClr val="002060"/>
                </a:solidFill>
                <a:latin typeface="Arial"/>
                <a:cs typeface="Arial"/>
              </a:rPr>
              <a:t>. </a:t>
            </a:r>
            <a:r>
              <a:rPr lang="en-US" sz="2000" b="1" dirty="0" err="1" smtClean="0">
                <a:solidFill>
                  <a:srgbClr val="002060"/>
                </a:solidFill>
                <a:latin typeface="Arial"/>
                <a:cs typeface="Arial"/>
              </a:rPr>
              <a:t>Yaqinlashish</a:t>
            </a:r>
            <a:r>
              <a:rPr lang="en-US" sz="20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  <a:latin typeface="Arial"/>
                <a:cs typeface="Arial"/>
              </a:rPr>
              <a:t>xatoligi</a:t>
            </a:r>
            <a:r>
              <a:rPr lang="en-US" sz="20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</a:p>
          <a:p>
            <a:pPr marL="18387">
              <a:spcBef>
                <a:spcPts val="110"/>
              </a:spcBef>
            </a:pPr>
            <a:endParaRPr lang="en-US" sz="2800" b="1" dirty="0" smtClean="0">
              <a:solidFill>
                <a:srgbClr val="0070C0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=""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215429" y="1249366"/>
            <a:ext cx="343665" cy="679721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17" name="object 6">
            <a:extLst>
              <a:ext uri="{FF2B5EF4-FFF2-40B4-BE49-F238E27FC236}">
                <a16:creationId xmlns=""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215429" y="2096800"/>
            <a:ext cx="343665" cy="679721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18" name="object 8">
            <a:extLst>
              <a:ext uri="{FF2B5EF4-FFF2-40B4-BE49-F238E27FC236}">
                <a16:creationId xmlns="" xmlns:a16="http://schemas.microsoft.com/office/drawing/2014/main" id="{AC307203-EAD9-4135-A343-1ED05DD6491A}"/>
              </a:ext>
            </a:extLst>
          </p:cNvPr>
          <p:cNvSpPr/>
          <p:nvPr/>
        </p:nvSpPr>
        <p:spPr>
          <a:xfrm>
            <a:off x="439869" y="322335"/>
            <a:ext cx="395658" cy="394391"/>
          </a:xfrm>
          <a:custGeom>
            <a:avLst/>
            <a:gdLst/>
            <a:ahLst/>
            <a:cxnLst/>
            <a:rect l="l" t="t" r="r" b="b"/>
            <a:pathLst>
              <a:path w="396240" h="394970">
                <a:moveTo>
                  <a:pt x="65938" y="0"/>
                </a:moveTo>
                <a:lnTo>
                  <a:pt x="0" y="0"/>
                </a:lnTo>
                <a:lnTo>
                  <a:pt x="0" y="33020"/>
                </a:lnTo>
                <a:lnTo>
                  <a:pt x="0" y="361950"/>
                </a:lnTo>
                <a:lnTo>
                  <a:pt x="0" y="394970"/>
                </a:lnTo>
                <a:lnTo>
                  <a:pt x="65938" y="394970"/>
                </a:lnTo>
                <a:lnTo>
                  <a:pt x="65938" y="361950"/>
                </a:lnTo>
                <a:lnTo>
                  <a:pt x="32969" y="361950"/>
                </a:lnTo>
                <a:lnTo>
                  <a:pt x="32969" y="33020"/>
                </a:lnTo>
                <a:lnTo>
                  <a:pt x="65938" y="33020"/>
                </a:lnTo>
                <a:lnTo>
                  <a:pt x="65938" y="0"/>
                </a:lnTo>
                <a:close/>
              </a:path>
              <a:path w="396240" h="394970">
                <a:moveTo>
                  <a:pt x="296710" y="65366"/>
                </a:moveTo>
                <a:lnTo>
                  <a:pt x="98907" y="65366"/>
                </a:lnTo>
                <a:lnTo>
                  <a:pt x="98907" y="96126"/>
                </a:lnTo>
                <a:lnTo>
                  <a:pt x="184454" y="197243"/>
                </a:lnTo>
                <a:lnTo>
                  <a:pt x="98907" y="298361"/>
                </a:lnTo>
                <a:lnTo>
                  <a:pt x="98907" y="329120"/>
                </a:lnTo>
                <a:lnTo>
                  <a:pt x="296710" y="329120"/>
                </a:lnTo>
                <a:lnTo>
                  <a:pt x="296710" y="263182"/>
                </a:lnTo>
                <a:lnTo>
                  <a:pt x="263740" y="263182"/>
                </a:lnTo>
                <a:lnTo>
                  <a:pt x="263740" y="296151"/>
                </a:lnTo>
                <a:lnTo>
                  <a:pt x="143954" y="296151"/>
                </a:lnTo>
                <a:lnTo>
                  <a:pt x="227647" y="197243"/>
                </a:lnTo>
                <a:lnTo>
                  <a:pt x="143954" y="98336"/>
                </a:lnTo>
                <a:lnTo>
                  <a:pt x="263740" y="98336"/>
                </a:lnTo>
                <a:lnTo>
                  <a:pt x="263740" y="131305"/>
                </a:lnTo>
                <a:lnTo>
                  <a:pt x="296710" y="131305"/>
                </a:lnTo>
                <a:lnTo>
                  <a:pt x="296710" y="65366"/>
                </a:lnTo>
                <a:close/>
              </a:path>
              <a:path w="396240" h="394970">
                <a:moveTo>
                  <a:pt x="395617" y="0"/>
                </a:moveTo>
                <a:lnTo>
                  <a:pt x="329679" y="0"/>
                </a:lnTo>
                <a:lnTo>
                  <a:pt x="329679" y="33020"/>
                </a:lnTo>
                <a:lnTo>
                  <a:pt x="362648" y="33020"/>
                </a:lnTo>
                <a:lnTo>
                  <a:pt x="362648" y="361950"/>
                </a:lnTo>
                <a:lnTo>
                  <a:pt x="329679" y="361950"/>
                </a:lnTo>
                <a:lnTo>
                  <a:pt x="329679" y="394970"/>
                </a:lnTo>
                <a:lnTo>
                  <a:pt x="395617" y="394970"/>
                </a:lnTo>
                <a:lnTo>
                  <a:pt x="395617" y="361950"/>
                </a:lnTo>
                <a:lnTo>
                  <a:pt x="395617" y="33020"/>
                </a:lnTo>
                <a:lnTo>
                  <a:pt x="395617" y="0"/>
                </a:lnTo>
                <a:close/>
              </a:path>
            </a:pathLst>
          </a:custGeom>
          <a:solidFill>
            <a:srgbClr val="00AFEF"/>
          </a:solidFill>
        </p:spPr>
        <p:txBody>
          <a:bodyPr wrap="square" lIns="0" tIns="0" rIns="0" bIns="0" rtlCol="0"/>
          <a:lstStyle/>
          <a:p>
            <a:endParaRPr sz="1132" dirty="0"/>
          </a:p>
        </p:txBody>
      </p:sp>
      <p:sp>
        <p:nvSpPr>
          <p:cNvPr id="20" name="object 9">
            <a:extLst>
              <a:ext uri="{FF2B5EF4-FFF2-40B4-BE49-F238E27FC236}">
                <a16:creationId xmlns=""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4427897" y="227770"/>
            <a:ext cx="871253" cy="60299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1" name="object 10">
            <a:extLst>
              <a:ext uri="{FF2B5EF4-FFF2-40B4-BE49-F238E27FC236}">
                <a16:creationId xmlns=""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4427897" y="227770"/>
            <a:ext cx="871253" cy="60299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2" name="object 12">
            <a:extLst>
              <a:ext uri="{FF2B5EF4-FFF2-40B4-BE49-F238E27FC236}">
                <a16:creationId xmlns=""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4470690" y="353776"/>
            <a:ext cx="799245" cy="743963"/>
          </a:xfrm>
          <a:prstGeom prst="rect">
            <a:avLst/>
          </a:prstGeom>
        </p:spPr>
        <p:txBody>
          <a:bodyPr vert="horz" wrap="square" lIns="0" tIns="15852" rIns="0" bIns="0" rtlCol="0">
            <a:spAutoFit/>
          </a:bodyPr>
          <a:lstStyle/>
          <a:p>
            <a:pPr>
              <a:spcBef>
                <a:spcPts val="125"/>
              </a:spcBef>
            </a:pPr>
            <a:r>
              <a:rPr lang="en-US" sz="2247" b="1" spc="10" dirty="0" smtClean="0">
                <a:solidFill>
                  <a:srgbClr val="FEFEFE"/>
                </a:solidFill>
                <a:latin typeface="Arial"/>
                <a:cs typeface="Arial"/>
              </a:rPr>
              <a:t>8-</a:t>
            </a:r>
            <a:r>
              <a:rPr lang="en-US" sz="2400" b="1" spc="-5" dirty="0" smtClean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lang="en-US" sz="2400" b="1" dirty="0" smtClean="0">
              <a:latin typeface="Arial"/>
              <a:cs typeface="Arial"/>
            </a:endParaRPr>
          </a:p>
          <a:p>
            <a:pPr>
              <a:spcBef>
                <a:spcPts val="125"/>
              </a:spcBef>
            </a:pPr>
            <a:endParaRPr lang="en-US" sz="2247" dirty="0">
              <a:latin typeface="Arial"/>
              <a:cs typeface="Arial"/>
            </a:endParaRPr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01" y="1914077"/>
            <a:ext cx="1224136" cy="9627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40335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3964" y="94099"/>
            <a:ext cx="4895533" cy="386260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n-US" dirty="0" smtClean="0"/>
              <a:t>MASALA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smtClean="0">
                <a:solidFill>
                  <a:srgbClr val="C00000"/>
                </a:solidFill>
              </a:rPr>
              <a:t> </a:t>
            </a:r>
          </a:p>
          <a:p>
            <a:r>
              <a:rPr lang="en-US" sz="1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Uchburchak</a:t>
            </a:r>
            <a:r>
              <a:rPr lang="en-US" sz="1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burchaklari</a:t>
            </a:r>
            <a:r>
              <a:rPr lang="en-US" sz="1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yig‘indisini</a:t>
            </a:r>
            <a:r>
              <a:rPr lang="en-US" sz="1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transportir</a:t>
            </a:r>
            <a:r>
              <a:rPr lang="en-US" sz="1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yordamida</a:t>
            </a:r>
            <a:r>
              <a:rPr lang="en-US" sz="1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topishda</a:t>
            </a:r>
            <a:r>
              <a:rPr lang="en-US" sz="1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182° </a:t>
            </a:r>
            <a:r>
              <a:rPr lang="en-US" sz="1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natija</a:t>
            </a:r>
            <a:r>
              <a:rPr lang="en-US" sz="1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1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qilindi</a:t>
            </a:r>
            <a:r>
              <a:rPr lang="en-US" sz="1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Bu </a:t>
            </a:r>
            <a:r>
              <a:rPr lang="en-US" sz="1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yaqinlashishning</a:t>
            </a:r>
            <a:r>
              <a:rPr lang="en-US" sz="1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absolut</a:t>
            </a:r>
            <a:r>
              <a:rPr lang="en-US" sz="1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xatoligi</a:t>
            </a:r>
            <a:r>
              <a:rPr lang="en-US" sz="1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1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en-US" sz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endParaRPr lang="en-US" sz="12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Uchburchak</a:t>
            </a:r>
            <a:r>
              <a:rPr lang="en-US" sz="1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burchaklari</a:t>
            </a:r>
            <a:r>
              <a:rPr lang="en-US" sz="1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yig‘indisining</a:t>
            </a:r>
            <a:r>
              <a:rPr lang="en-US" sz="1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aniq</a:t>
            </a:r>
            <a:r>
              <a:rPr lang="en-US" sz="1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qiymati</a:t>
            </a:r>
            <a:r>
              <a:rPr lang="en-US" sz="1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12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180</a:t>
            </a:r>
            <a:r>
              <a:rPr lang="en-US" sz="1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° </a:t>
            </a:r>
            <a:r>
              <a:rPr lang="en-US" sz="1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en-US" sz="1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1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r>
              <a:rPr lang="en-US" sz="1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taqribiy</a:t>
            </a:r>
            <a:r>
              <a:rPr lang="en-US" sz="1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qiymati</a:t>
            </a:r>
            <a:r>
              <a:rPr lang="en-US" sz="1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182° </a:t>
            </a:r>
            <a:r>
              <a:rPr lang="en-US" sz="1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en-US" sz="1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1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Shuning</a:t>
            </a:r>
            <a:r>
              <a:rPr lang="en-US" sz="1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1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absolut</a:t>
            </a:r>
            <a:r>
              <a:rPr lang="en-US" sz="1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xatolik</a:t>
            </a:r>
            <a:r>
              <a:rPr lang="en-US" sz="1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US" sz="1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|180°–182°| = |–2°| = </a:t>
            </a:r>
            <a:r>
              <a:rPr lang="en-US" sz="1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2° </a:t>
            </a:r>
            <a:r>
              <a:rPr lang="en-US" sz="1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en-US" sz="1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1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ru-RU" sz="1200" dirty="0"/>
          </a:p>
        </p:txBody>
      </p:sp>
      <p:sp>
        <p:nvSpPr>
          <p:cNvPr id="5" name="Равнобедренный треугольник 4"/>
          <p:cNvSpPr/>
          <p:nvPr/>
        </p:nvSpPr>
        <p:spPr>
          <a:xfrm>
            <a:off x="2947766" y="429329"/>
            <a:ext cx="102061" cy="102061"/>
          </a:xfrm>
          <a:prstGeom prst="triangl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536"/>
          </a:p>
        </p:txBody>
      </p:sp>
    </p:spTree>
    <p:extLst>
      <p:ext uri="{BB962C8B-B14F-4D97-AF65-F5344CB8AC3E}">
        <p14:creationId xmlns:p14="http://schemas.microsoft.com/office/powerpoint/2010/main" val="13381324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1691593" y="611932"/>
            <a:ext cx="1809453" cy="513593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lIns="51426" tIns="25713" rIns="51426" bIns="25713">
            <a:spAutoFit/>
          </a:bodyPr>
          <a:lstStyle/>
          <a:p>
            <a:pPr algn="ctr">
              <a:defRPr/>
            </a:pPr>
            <a:r>
              <a:rPr lang="ru-RU" sz="3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198 ≈ 200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344131" y="1440024"/>
            <a:ext cx="5400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002060"/>
                </a:solidFill>
              </a:rPr>
              <a:t>|198-200| = 2 –</a:t>
            </a:r>
            <a:r>
              <a:rPr lang="en-US" sz="2000" dirty="0" smtClean="0">
                <a:solidFill>
                  <a:srgbClr val="C00000"/>
                </a:solidFill>
              </a:rPr>
              <a:t> </a:t>
            </a:r>
            <a:r>
              <a:rPr lang="en-US" sz="2000" b="1" dirty="0" err="1" smtClean="0">
                <a:solidFill>
                  <a:srgbClr val="C00000"/>
                </a:solidFill>
              </a:rPr>
              <a:t>absolyut</a:t>
            </a:r>
            <a:r>
              <a:rPr lang="en-US" sz="2000" b="1" dirty="0" smtClean="0">
                <a:solidFill>
                  <a:srgbClr val="C00000"/>
                </a:solidFill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</a:rPr>
              <a:t>xatolik</a:t>
            </a:r>
            <a:endParaRPr lang="ru-RU" sz="20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79760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8" name="Rectangle 28"/>
          <p:cNvSpPr>
            <a:spLocks noChangeArrowheads="1"/>
          </p:cNvSpPr>
          <p:nvPr/>
        </p:nvSpPr>
        <p:spPr bwMode="auto">
          <a:xfrm>
            <a:off x="1655589" y="1647167"/>
            <a:ext cx="933178" cy="5212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51426" tIns="25713" rIns="51426" bIns="25713">
            <a:spAutoFit/>
          </a:bodyPr>
          <a:lstStyle/>
          <a:p>
            <a:pPr>
              <a:defRPr/>
            </a:pPr>
            <a:r>
              <a:rPr lang="en-US" sz="1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|</a:t>
            </a:r>
            <a:r>
              <a:rPr lang="ru-RU" sz="20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х – а</a:t>
            </a:r>
            <a:r>
              <a:rPr lang="en-US" sz="20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|</a:t>
            </a:r>
            <a:r>
              <a:rPr lang="ru-RU" sz="20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4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14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</a:br>
            <a:endParaRPr lang="ru-RU" sz="1050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0" y="2880184"/>
            <a:ext cx="5832053" cy="35990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0" y="0"/>
            <a:ext cx="5759450" cy="503920"/>
          </a:xfrm>
          <a:prstGeom prst="rect">
            <a:avLst/>
          </a:prstGeom>
          <a:solidFill>
            <a:srgbClr val="0070C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284 -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topshiriq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9675" y="613878"/>
            <a:ext cx="596830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 son </a:t>
            </a:r>
            <a:r>
              <a:rPr lang="en-US" sz="18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r>
              <a:rPr lang="en-US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sonning</a:t>
            </a:r>
            <a:r>
              <a:rPr lang="en-US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taqribiy</a:t>
            </a:r>
            <a:r>
              <a:rPr lang="en-US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qiymati</a:t>
            </a:r>
            <a:r>
              <a:rPr lang="en-US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bo‘lsin</a:t>
            </a:r>
            <a:r>
              <a:rPr lang="en-US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. Agar: </a:t>
            </a:r>
          </a:p>
          <a:p>
            <a:r>
              <a:rPr lang="en-US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1) x = 5,346, a = 5,3</a:t>
            </a:r>
          </a:p>
          <a:p>
            <a:r>
              <a:rPr lang="en-US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2) x = 4,82, a = 4,9  </a:t>
            </a:r>
            <a:r>
              <a:rPr lang="en-US" sz="1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yaqinlashish</a:t>
            </a:r>
            <a:r>
              <a:rPr lang="en-US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r>
              <a:rPr lang="en-US" sz="1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atoligini</a:t>
            </a:r>
            <a:r>
              <a:rPr lang="en-US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 toping.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46004" y="2052092"/>
            <a:ext cx="4356484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18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Yechish</a:t>
            </a:r>
            <a:r>
              <a:rPr lang="en-US" sz="1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: </a:t>
            </a:r>
            <a:r>
              <a:rPr lang="en-US" sz="18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1) |5,346</a:t>
            </a:r>
            <a:r>
              <a:rPr lang="ru-RU" sz="18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– </a:t>
            </a:r>
            <a:r>
              <a:rPr lang="en-US" sz="18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5,3| = 0,046</a:t>
            </a:r>
          </a:p>
          <a:p>
            <a:pPr>
              <a:defRPr/>
            </a:pPr>
            <a:r>
              <a:rPr lang="ru-RU" sz="18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</a:t>
            </a:r>
            <a:endParaRPr lang="en-US" sz="18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r>
              <a:rPr lang="en-US" sz="18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             2) |4,82</a:t>
            </a:r>
            <a:r>
              <a:rPr lang="ru-RU" sz="18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8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– </a:t>
            </a:r>
            <a:r>
              <a:rPr lang="en-US" sz="18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4,9| </a:t>
            </a:r>
            <a:r>
              <a:rPr lang="en-US" sz="18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= </a:t>
            </a:r>
            <a:r>
              <a:rPr lang="en-US" sz="18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0,08</a:t>
            </a:r>
            <a:r>
              <a:rPr lang="ru-RU" sz="18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sz="1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1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</a:br>
            <a:endParaRPr lang="ru-RU" sz="12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r>
              <a:rPr lang="ru-RU" sz="1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br>
              <a:rPr lang="ru-RU" sz="1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</a:br>
            <a:endParaRPr lang="ru-RU" sz="1000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071337889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277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770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3" name="Picture 2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67266" y="87002"/>
            <a:ext cx="2223201" cy="131701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327693" name="Object 13"/>
          <p:cNvGraphicFramePr>
            <a:graphicFrameLocks noChangeAspect="1"/>
          </p:cNvGraphicFramePr>
          <p:nvPr>
            <p:extLst/>
          </p:nvPr>
        </p:nvGraphicFramePr>
        <p:xfrm>
          <a:off x="171629" y="84753"/>
          <a:ext cx="1859962" cy="52717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74" name="Equation" r:id="rId6" imgW="1040948" imgH="393529" progId="Equation.DSMT4">
                  <p:embed/>
                </p:oleObj>
              </mc:Choice>
              <mc:Fallback>
                <p:oleObj name="Equation" r:id="rId6" imgW="1040948" imgH="393529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1629" y="84753"/>
                        <a:ext cx="1859962" cy="527179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27702" name="Object 22"/>
          <p:cNvGraphicFramePr>
            <a:graphicFrameLocks noChangeAspect="1"/>
          </p:cNvGraphicFramePr>
          <p:nvPr>
            <p:extLst/>
          </p:nvPr>
        </p:nvGraphicFramePr>
        <p:xfrm>
          <a:off x="1967969" y="84753"/>
          <a:ext cx="1361713" cy="52717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75" name="Equation" r:id="rId8" imgW="761669" imgH="393529" progId="Equation.DSMT4">
                  <p:embed/>
                </p:oleObj>
              </mc:Choice>
              <mc:Fallback>
                <p:oleObj name="Equation" r:id="rId8" imgW="761669" imgH="393529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67969" y="84753"/>
                        <a:ext cx="1361713" cy="527179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27704" name="Object 24"/>
          <p:cNvGraphicFramePr>
            <a:graphicFrameLocks noChangeAspect="1"/>
          </p:cNvGraphicFramePr>
          <p:nvPr>
            <p:extLst/>
          </p:nvPr>
        </p:nvGraphicFramePr>
        <p:xfrm>
          <a:off x="287437" y="647936"/>
          <a:ext cx="1260140" cy="5016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76" name="Equation" r:id="rId10" imgW="812447" imgH="431613" progId="Equation.DSMT4">
                  <p:embed/>
                </p:oleObj>
              </mc:Choice>
              <mc:Fallback>
                <p:oleObj name="Equation" r:id="rId10" imgW="812447" imgH="431613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7437" y="647936"/>
                        <a:ext cx="1260140" cy="5016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27705" name="Object 25"/>
          <p:cNvGraphicFramePr>
            <a:graphicFrameLocks noChangeAspect="1"/>
          </p:cNvGraphicFramePr>
          <p:nvPr>
            <p:extLst/>
          </p:nvPr>
        </p:nvGraphicFramePr>
        <p:xfrm>
          <a:off x="2020504" y="651902"/>
          <a:ext cx="1346762" cy="53609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77" name="Equation" r:id="rId12" imgW="812447" imgH="431613" progId="Equation.DSMT4">
                  <p:embed/>
                </p:oleObj>
              </mc:Choice>
              <mc:Fallback>
                <p:oleObj name="Equation" r:id="rId12" imgW="812447" imgH="431613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20504" y="651902"/>
                        <a:ext cx="1346762" cy="53609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27706" name="Object 26"/>
          <p:cNvGraphicFramePr>
            <a:graphicFrameLocks noChangeAspect="1"/>
          </p:cNvGraphicFramePr>
          <p:nvPr>
            <p:extLst/>
          </p:nvPr>
        </p:nvGraphicFramePr>
        <p:xfrm>
          <a:off x="71819" y="1347787"/>
          <a:ext cx="1821826" cy="45950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78" name="Equation" r:id="rId14" imgW="1282700" imgH="431800" progId="Equation.DSMT4">
                  <p:embed/>
                </p:oleObj>
              </mc:Choice>
              <mc:Fallback>
                <p:oleObj name="Equation" r:id="rId14" imgW="1282700" imgH="4318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1819" y="1347787"/>
                        <a:ext cx="1821826" cy="45950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27707" name="Object 27"/>
          <p:cNvGraphicFramePr>
            <a:graphicFrameLocks noChangeAspect="1"/>
          </p:cNvGraphicFramePr>
          <p:nvPr>
            <p:extLst/>
          </p:nvPr>
        </p:nvGraphicFramePr>
        <p:xfrm>
          <a:off x="1989810" y="1347787"/>
          <a:ext cx="2221414" cy="56028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79" name="Equation" r:id="rId16" imgW="1282700" imgH="431800" progId="Equation.DSMT4">
                  <p:embed/>
                </p:oleObj>
              </mc:Choice>
              <mc:Fallback>
                <p:oleObj name="Equation" r:id="rId16" imgW="1282700" imgH="4318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89810" y="1347787"/>
                        <a:ext cx="2221414" cy="560289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327708" name="Rectangle 28"/>
          <p:cNvSpPr>
            <a:spLocks noChangeArrowheads="1"/>
          </p:cNvSpPr>
          <p:nvPr/>
        </p:nvSpPr>
        <p:spPr bwMode="auto">
          <a:xfrm>
            <a:off x="71413" y="1973052"/>
            <a:ext cx="5577099" cy="10214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51426" tIns="25713" rIns="51426" bIns="25713">
            <a:spAutoFit/>
          </a:bodyPr>
          <a:lstStyle/>
          <a:p>
            <a:pPr>
              <a:defRPr/>
            </a:pPr>
            <a:r>
              <a:rPr lang="en-US" sz="12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Shunday</a:t>
            </a:r>
            <a:r>
              <a:rPr lang="en-US" sz="1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2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qilib</a:t>
            </a:r>
            <a:r>
              <a:rPr lang="en-US" sz="12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2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o‘lchash</a:t>
            </a:r>
            <a:r>
              <a:rPr lang="en-US" sz="12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2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xatoligi</a:t>
            </a:r>
            <a:r>
              <a:rPr lang="en-US" sz="12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2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miqdor</a:t>
            </a:r>
            <a:r>
              <a:rPr lang="en-US" sz="12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2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qanday</a:t>
            </a:r>
            <a:r>
              <a:rPr lang="en-US" sz="12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2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asbob</a:t>
            </a:r>
            <a:r>
              <a:rPr lang="en-US" sz="12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2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bilan</a:t>
            </a:r>
            <a:r>
              <a:rPr lang="en-US" sz="12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2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o‘lchanayotganiga</a:t>
            </a:r>
            <a:r>
              <a:rPr lang="en-US" sz="12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2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bog‘liq</a:t>
            </a:r>
            <a:r>
              <a:rPr lang="en-US" sz="12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12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Yaqinlashish</a:t>
            </a:r>
            <a:r>
              <a:rPr lang="en-US" sz="1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2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xatoligi</a:t>
            </a:r>
            <a:r>
              <a:rPr lang="en-US" sz="1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2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qancha</a:t>
            </a:r>
            <a:r>
              <a:rPr lang="en-US" sz="12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2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kichik</a:t>
            </a:r>
            <a:r>
              <a:rPr lang="en-US" sz="12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2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bo‘lsa</a:t>
            </a:r>
            <a:r>
              <a:rPr lang="en-US" sz="12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2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o‘lchov</a:t>
            </a:r>
            <a:r>
              <a:rPr lang="en-US" sz="12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2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asbobi</a:t>
            </a:r>
            <a:r>
              <a:rPr lang="en-US" sz="12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2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shuncha</a:t>
            </a:r>
            <a:r>
              <a:rPr lang="en-US" sz="12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2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aniq</a:t>
            </a:r>
            <a:r>
              <a:rPr lang="en-US" sz="12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2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bo‘ladi</a:t>
            </a:r>
            <a:r>
              <a:rPr lang="en-US" sz="12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</a:t>
            </a:r>
            <a:endParaRPr lang="en-US" sz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r>
              <a:rPr lang="en-US" sz="12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Bunda</a:t>
            </a:r>
            <a:r>
              <a:rPr lang="en-US" sz="1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|</a:t>
            </a:r>
            <a:r>
              <a:rPr lang="ru-RU" sz="14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х – а</a:t>
            </a:r>
            <a:r>
              <a:rPr lang="en-US" sz="14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|</a:t>
            </a:r>
            <a:r>
              <a:rPr lang="ru-RU" sz="14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 &lt; </a:t>
            </a:r>
            <a:r>
              <a:rPr lang="ru-RU" sz="1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h</a:t>
            </a:r>
            <a:r>
              <a:rPr lang="en-US" sz="1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.</a:t>
            </a:r>
            <a:r>
              <a:rPr lang="ru-RU" sz="1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4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14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</a:br>
            <a:endParaRPr lang="ru-RU" sz="1050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0" y="2880184"/>
            <a:ext cx="5832053" cy="35990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custDataLst>
      <p:tags r:id="rId2"/>
    </p:custDataLst>
    <p:extLst>
      <p:ext uri="{BB962C8B-B14F-4D97-AF65-F5344CB8AC3E}">
        <p14:creationId xmlns:p14="http://schemas.microsoft.com/office/powerpoint/2010/main" val="214480024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276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277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277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277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3277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3277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3277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277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770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43421" y="179884"/>
            <a:ext cx="5364596" cy="24765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95250" lvl="0" algn="just" defTabSz="575936">
              <a:lnSpc>
                <a:spcPct val="115000"/>
              </a:lnSpc>
              <a:spcBef>
                <a:spcPts val="750"/>
              </a:spcBef>
              <a:spcAft>
                <a:spcPts val="750"/>
              </a:spcAft>
            </a:pPr>
            <a:r>
              <a:rPr lang="ru-RU" sz="1600" dirty="0" smtClean="0">
                <a:solidFill>
                  <a:srgbClr val="002060"/>
                </a:solidFill>
                <a:latin typeface="Arial" pitchFamily="34" charset="0"/>
                <a:ea typeface="Times New Roman"/>
                <a:cs typeface="Arial" pitchFamily="34" charset="0"/>
              </a:rPr>
              <a:t>-</a:t>
            </a:r>
            <a:r>
              <a:rPr lang="en-US" sz="1600" dirty="0" err="1" smtClean="0">
                <a:solidFill>
                  <a:srgbClr val="002060"/>
                </a:solidFill>
                <a:latin typeface="Arial" pitchFamily="34" charset="0"/>
                <a:ea typeface="Times New Roman"/>
                <a:cs typeface="Arial" pitchFamily="34" charset="0"/>
              </a:rPr>
              <a:t>Istalgan</a:t>
            </a:r>
            <a:r>
              <a:rPr lang="en-US" sz="1600" dirty="0" smtClean="0">
                <a:solidFill>
                  <a:srgbClr val="002060"/>
                </a:solidFill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Arial" pitchFamily="34" charset="0"/>
                <a:ea typeface="Times New Roman"/>
                <a:cs typeface="Arial" pitchFamily="34" charset="0"/>
              </a:rPr>
              <a:t>o‘lchashda</a:t>
            </a:r>
            <a:r>
              <a:rPr lang="en-US" sz="1600" dirty="0" smtClean="0">
                <a:solidFill>
                  <a:srgbClr val="002060"/>
                </a:solidFill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Arial" pitchFamily="34" charset="0"/>
                <a:ea typeface="Times New Roman"/>
                <a:cs typeface="Arial" pitchFamily="34" charset="0"/>
              </a:rPr>
              <a:t>xatolikka</a:t>
            </a:r>
            <a:r>
              <a:rPr lang="en-US" sz="1600" dirty="0" smtClean="0">
                <a:solidFill>
                  <a:srgbClr val="002060"/>
                </a:solidFill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Arial" pitchFamily="34" charset="0"/>
                <a:ea typeface="Times New Roman"/>
                <a:cs typeface="Arial" pitchFamily="34" charset="0"/>
              </a:rPr>
              <a:t>yo‘l</a:t>
            </a:r>
            <a:r>
              <a:rPr lang="en-US" sz="1600" dirty="0" smtClean="0">
                <a:solidFill>
                  <a:srgbClr val="002060"/>
                </a:solidFill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Arial" pitchFamily="34" charset="0"/>
                <a:ea typeface="Times New Roman"/>
                <a:cs typeface="Arial" pitchFamily="34" charset="0"/>
              </a:rPr>
              <a:t>qo‘yiladi</a:t>
            </a:r>
            <a:r>
              <a:rPr lang="ru-RU" sz="1600" dirty="0" smtClean="0">
                <a:solidFill>
                  <a:srgbClr val="002060"/>
                </a:solidFill>
                <a:latin typeface="Arial" pitchFamily="34" charset="0"/>
                <a:ea typeface="Times New Roman"/>
                <a:cs typeface="Arial" pitchFamily="34" charset="0"/>
              </a:rPr>
              <a:t>: </a:t>
            </a:r>
            <a:r>
              <a:rPr lang="en-US" sz="1600" dirty="0" err="1" smtClean="0">
                <a:solidFill>
                  <a:srgbClr val="002060"/>
                </a:solidFill>
                <a:latin typeface="Arial" pitchFamily="34" charset="0"/>
                <a:ea typeface="Times New Roman"/>
                <a:cs typeface="Arial" pitchFamily="34" charset="0"/>
              </a:rPr>
              <a:t>yoki</a:t>
            </a:r>
            <a:r>
              <a:rPr lang="en-US" sz="1600" dirty="0" smtClean="0">
                <a:solidFill>
                  <a:srgbClr val="002060"/>
                </a:solidFill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Arial" pitchFamily="34" charset="0"/>
                <a:ea typeface="Times New Roman"/>
                <a:cs typeface="Arial" pitchFamily="34" charset="0"/>
              </a:rPr>
              <a:t>asbob</a:t>
            </a:r>
            <a:r>
              <a:rPr lang="en-US" sz="1600" dirty="0" smtClean="0">
                <a:solidFill>
                  <a:srgbClr val="002060"/>
                </a:solidFill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Arial" pitchFamily="34" charset="0"/>
                <a:ea typeface="Times New Roman"/>
                <a:cs typeface="Arial" pitchFamily="34" charset="0"/>
              </a:rPr>
              <a:t>adashadi</a:t>
            </a:r>
            <a:r>
              <a:rPr lang="en-US" sz="1600" dirty="0" smtClean="0">
                <a:solidFill>
                  <a:srgbClr val="002060"/>
                </a:solidFill>
                <a:latin typeface="Arial" pitchFamily="34" charset="0"/>
                <a:ea typeface="Times New Roman"/>
                <a:cs typeface="Arial" pitchFamily="34" charset="0"/>
              </a:rPr>
              <a:t>, </a:t>
            </a:r>
            <a:r>
              <a:rPr lang="en-US" sz="1600" dirty="0" err="1" smtClean="0">
                <a:solidFill>
                  <a:srgbClr val="002060"/>
                </a:solidFill>
                <a:latin typeface="Arial" pitchFamily="34" charset="0"/>
                <a:ea typeface="Times New Roman"/>
                <a:cs typeface="Arial" pitchFamily="34" charset="0"/>
              </a:rPr>
              <a:t>yoki</a:t>
            </a:r>
            <a:r>
              <a:rPr lang="en-US" sz="1600" dirty="0" smtClean="0">
                <a:solidFill>
                  <a:srgbClr val="002060"/>
                </a:solidFill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Arial" pitchFamily="34" charset="0"/>
                <a:ea typeface="Times New Roman"/>
                <a:cs typeface="Arial" pitchFamily="34" charset="0"/>
              </a:rPr>
              <a:t>o‘lchayotgan</a:t>
            </a:r>
            <a:r>
              <a:rPr lang="en-US" sz="1600" dirty="0" smtClean="0">
                <a:solidFill>
                  <a:srgbClr val="002060"/>
                </a:solidFill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Arial" pitchFamily="34" charset="0"/>
                <a:ea typeface="Times New Roman"/>
                <a:cs typeface="Arial" pitchFamily="34" charset="0"/>
              </a:rPr>
              <a:t>kishi</a:t>
            </a:r>
            <a:r>
              <a:rPr lang="en-US" sz="1600" dirty="0" smtClean="0">
                <a:solidFill>
                  <a:srgbClr val="002060"/>
                </a:solidFill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Arial" pitchFamily="34" charset="0"/>
                <a:ea typeface="Times New Roman"/>
                <a:cs typeface="Arial" pitchFamily="34" charset="0"/>
              </a:rPr>
              <a:t>adashadi</a:t>
            </a:r>
            <a:r>
              <a:rPr lang="en-US" sz="1600" dirty="0" smtClean="0">
                <a:solidFill>
                  <a:srgbClr val="002060"/>
                </a:solidFill>
                <a:latin typeface="Arial" pitchFamily="34" charset="0"/>
                <a:ea typeface="Times New Roman"/>
                <a:cs typeface="Arial" pitchFamily="34" charset="0"/>
              </a:rPr>
              <a:t>.</a:t>
            </a:r>
            <a:endParaRPr lang="ru-RU" sz="1600" dirty="0">
              <a:solidFill>
                <a:srgbClr val="002060"/>
              </a:solidFill>
              <a:latin typeface="Arial" pitchFamily="34" charset="0"/>
              <a:ea typeface="Calibri"/>
              <a:cs typeface="Arial" pitchFamily="34" charset="0"/>
            </a:endParaRPr>
          </a:p>
          <a:p>
            <a:pPr marR="95250" lvl="0" algn="just" defTabSz="575936">
              <a:lnSpc>
                <a:spcPct val="115000"/>
              </a:lnSpc>
              <a:spcBef>
                <a:spcPts val="750"/>
              </a:spcBef>
              <a:spcAft>
                <a:spcPts val="750"/>
              </a:spcAft>
            </a:pPr>
            <a:r>
              <a:rPr lang="ru-RU" sz="1600" dirty="0" smtClean="0">
                <a:solidFill>
                  <a:srgbClr val="002060"/>
                </a:solidFill>
                <a:latin typeface="Arial" pitchFamily="34" charset="0"/>
                <a:ea typeface="Times New Roman"/>
                <a:cs typeface="Arial" pitchFamily="34" charset="0"/>
              </a:rPr>
              <a:t>-</a:t>
            </a:r>
            <a:r>
              <a:rPr lang="en-US" sz="1600" dirty="0" smtClean="0">
                <a:solidFill>
                  <a:srgbClr val="002060"/>
                </a:solidFill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Arial" pitchFamily="34" charset="0"/>
                <a:ea typeface="Times New Roman"/>
                <a:cs typeface="Arial" pitchFamily="34" charset="0"/>
              </a:rPr>
              <a:t>Taqribiy</a:t>
            </a:r>
            <a:r>
              <a:rPr lang="en-US" sz="1600" dirty="0" smtClean="0">
                <a:solidFill>
                  <a:srgbClr val="002060"/>
                </a:solidFill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Arial" pitchFamily="34" charset="0"/>
                <a:ea typeface="Times New Roman"/>
                <a:cs typeface="Arial" pitchFamily="34" charset="0"/>
              </a:rPr>
              <a:t>qiymatdagi</a:t>
            </a:r>
            <a:r>
              <a:rPr lang="en-US" sz="1600" dirty="0" smtClean="0">
                <a:solidFill>
                  <a:srgbClr val="002060"/>
                </a:solidFill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Arial" pitchFamily="34" charset="0"/>
                <a:ea typeface="Times New Roman"/>
                <a:cs typeface="Arial" pitchFamily="34" charset="0"/>
              </a:rPr>
              <a:t>xatolik</a:t>
            </a:r>
            <a:r>
              <a:rPr lang="en-US" sz="1600" dirty="0" smtClean="0">
                <a:solidFill>
                  <a:srgbClr val="002060"/>
                </a:solidFill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1600" b="1" dirty="0" err="1" smtClean="0">
                <a:solidFill>
                  <a:srgbClr val="C00000"/>
                </a:solidFill>
                <a:latin typeface="Arial" pitchFamily="34" charset="0"/>
                <a:ea typeface="Times New Roman"/>
                <a:cs typeface="Arial" pitchFamily="34" charset="0"/>
              </a:rPr>
              <a:t>absolyut</a:t>
            </a:r>
            <a:r>
              <a:rPr lang="en-US" sz="1600" b="1" dirty="0" smtClean="0">
                <a:solidFill>
                  <a:srgbClr val="C00000"/>
                </a:solidFill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1600" b="1" dirty="0" err="1" smtClean="0">
                <a:solidFill>
                  <a:srgbClr val="C00000"/>
                </a:solidFill>
                <a:latin typeface="Arial" pitchFamily="34" charset="0"/>
                <a:ea typeface="Times New Roman"/>
                <a:cs typeface="Arial" pitchFamily="34" charset="0"/>
              </a:rPr>
              <a:t>xatolikdan</a:t>
            </a:r>
            <a:r>
              <a:rPr lang="en-US" sz="1600" b="1" dirty="0" smtClean="0">
                <a:solidFill>
                  <a:srgbClr val="C00000"/>
                </a:solidFill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Arial" pitchFamily="34" charset="0"/>
                <a:ea typeface="Times New Roman"/>
                <a:cs typeface="Arial" pitchFamily="34" charset="0"/>
              </a:rPr>
              <a:t>katta</a:t>
            </a:r>
            <a:r>
              <a:rPr lang="en-US" sz="1600" dirty="0" smtClean="0">
                <a:solidFill>
                  <a:srgbClr val="002060"/>
                </a:solidFill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Arial" pitchFamily="34" charset="0"/>
                <a:ea typeface="Times New Roman"/>
                <a:cs typeface="Arial" pitchFamily="34" charset="0"/>
              </a:rPr>
              <a:t>bo‘lmaydi</a:t>
            </a:r>
            <a:r>
              <a:rPr lang="en-US" sz="1600" dirty="0" smtClean="0">
                <a:solidFill>
                  <a:srgbClr val="002060"/>
                </a:solidFill>
                <a:latin typeface="Arial" pitchFamily="34" charset="0"/>
                <a:ea typeface="Times New Roman"/>
                <a:cs typeface="Arial" pitchFamily="34" charset="0"/>
              </a:rPr>
              <a:t>.</a:t>
            </a:r>
            <a:endParaRPr lang="ru-RU" sz="1600" dirty="0">
              <a:solidFill>
                <a:srgbClr val="C00000"/>
              </a:solidFill>
              <a:latin typeface="Arial" pitchFamily="34" charset="0"/>
              <a:ea typeface="Calibri"/>
              <a:cs typeface="Arial" pitchFamily="34" charset="0"/>
            </a:endParaRPr>
          </a:p>
          <a:p>
            <a:pPr marR="95250" lvl="0" algn="just" defTabSz="575936">
              <a:spcBef>
                <a:spcPts val="750"/>
              </a:spcBef>
            </a:pPr>
            <a:r>
              <a:rPr lang="en-US" sz="1600" b="1" dirty="0" err="1" smtClean="0">
                <a:solidFill>
                  <a:srgbClr val="002060"/>
                </a:solidFill>
                <a:latin typeface="Arial" pitchFamily="34" charset="0"/>
                <a:ea typeface="Times New Roman"/>
                <a:cs typeface="Arial" pitchFamily="34" charset="0"/>
              </a:rPr>
              <a:t>Yodda</a:t>
            </a:r>
            <a:r>
              <a:rPr lang="en-US" sz="1600" b="1" dirty="0" smtClean="0">
                <a:solidFill>
                  <a:srgbClr val="002060"/>
                </a:solidFill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1600" b="1" dirty="0" err="1" smtClean="0">
                <a:solidFill>
                  <a:srgbClr val="002060"/>
                </a:solidFill>
                <a:latin typeface="Arial" pitchFamily="34" charset="0"/>
                <a:ea typeface="Times New Roman"/>
                <a:cs typeface="Arial" pitchFamily="34" charset="0"/>
              </a:rPr>
              <a:t>tuting</a:t>
            </a:r>
            <a:r>
              <a:rPr lang="ru-RU" sz="1600" b="1" dirty="0" smtClean="0">
                <a:solidFill>
                  <a:srgbClr val="002060"/>
                </a:solidFill>
                <a:latin typeface="Arial" pitchFamily="34" charset="0"/>
                <a:ea typeface="Times New Roman"/>
                <a:cs typeface="Arial" pitchFamily="34" charset="0"/>
              </a:rPr>
              <a:t>!</a:t>
            </a:r>
            <a:r>
              <a:rPr lang="en-US" sz="1600" b="1" dirty="0">
                <a:solidFill>
                  <a:srgbClr val="002060"/>
                </a:solidFill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endParaRPr lang="en-US" sz="1600" b="1" dirty="0" smtClean="0">
              <a:solidFill>
                <a:srgbClr val="002060"/>
              </a:solidFill>
              <a:latin typeface="Arial" pitchFamily="34" charset="0"/>
              <a:ea typeface="Times New Roman"/>
              <a:cs typeface="Arial" pitchFamily="34" charset="0"/>
            </a:endParaRPr>
          </a:p>
          <a:p>
            <a:pPr marR="95250" lvl="0" algn="just" defTabSz="575936">
              <a:spcBef>
                <a:spcPts val="750"/>
              </a:spcBef>
            </a:pPr>
            <a:r>
              <a:rPr lang="en-US" sz="1600" b="1" dirty="0" err="1" smtClean="0">
                <a:solidFill>
                  <a:srgbClr val="002060"/>
                </a:solidFill>
                <a:latin typeface="Arial" pitchFamily="34" charset="0"/>
                <a:ea typeface="Times New Roman"/>
                <a:cs typeface="Arial" pitchFamily="34" charset="0"/>
              </a:rPr>
              <a:t>O‘lchash</a:t>
            </a:r>
            <a:r>
              <a:rPr lang="en-US" sz="1600" b="1" dirty="0" smtClean="0">
                <a:solidFill>
                  <a:srgbClr val="002060"/>
                </a:solidFill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itchFamily="34" charset="0"/>
                <a:ea typeface="Times New Roman"/>
                <a:cs typeface="Arial" pitchFamily="34" charset="0"/>
              </a:rPr>
              <a:t>aniqligi</a:t>
            </a:r>
            <a:r>
              <a:rPr lang="en-US" sz="1600" b="1" dirty="0">
                <a:solidFill>
                  <a:srgbClr val="002060"/>
                </a:solidFill>
                <a:latin typeface="Arial" pitchFamily="34" charset="0"/>
                <a:ea typeface="Times New Roman"/>
                <a:cs typeface="Arial" pitchFamily="34" charset="0"/>
              </a:rPr>
              <a:t>, </a:t>
            </a:r>
            <a:r>
              <a:rPr lang="en-US" sz="1600" b="1" dirty="0" err="1" smtClean="0">
                <a:solidFill>
                  <a:srgbClr val="002060"/>
                </a:solidFill>
                <a:latin typeface="Arial" pitchFamily="34" charset="0"/>
                <a:ea typeface="Times New Roman"/>
                <a:cs typeface="Arial" pitchFamily="34" charset="0"/>
              </a:rPr>
              <a:t>odatda</a:t>
            </a:r>
            <a:r>
              <a:rPr lang="en-US" sz="1600" b="1" dirty="0" smtClean="0">
                <a:solidFill>
                  <a:srgbClr val="002060"/>
                </a:solidFill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itchFamily="34" charset="0"/>
                <a:ea typeface="Times New Roman"/>
                <a:cs typeface="Arial" pitchFamily="34" charset="0"/>
              </a:rPr>
              <a:t>asbobning</a:t>
            </a:r>
            <a:r>
              <a:rPr lang="en-US" sz="1600" b="1" dirty="0">
                <a:solidFill>
                  <a:srgbClr val="002060"/>
                </a:solidFill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itchFamily="34" charset="0"/>
                <a:ea typeface="Times New Roman"/>
                <a:cs typeface="Arial" pitchFamily="34" charset="0"/>
              </a:rPr>
              <a:t>eng</a:t>
            </a:r>
            <a:r>
              <a:rPr lang="en-US" sz="1600" b="1" dirty="0">
                <a:solidFill>
                  <a:srgbClr val="002060"/>
                </a:solidFill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itchFamily="34" charset="0"/>
                <a:ea typeface="Times New Roman"/>
                <a:cs typeface="Arial" pitchFamily="34" charset="0"/>
              </a:rPr>
              <a:t>kichik</a:t>
            </a:r>
            <a:r>
              <a:rPr lang="en-US" sz="1600" b="1" dirty="0">
                <a:solidFill>
                  <a:srgbClr val="002060"/>
                </a:solidFill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itchFamily="34" charset="0"/>
                <a:ea typeface="Times New Roman"/>
                <a:cs typeface="Arial" pitchFamily="34" charset="0"/>
              </a:rPr>
              <a:t>bo‘limi</a:t>
            </a:r>
            <a:r>
              <a:rPr lang="en-US" sz="1600" b="1" dirty="0">
                <a:solidFill>
                  <a:srgbClr val="002060"/>
                </a:solidFill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itchFamily="34" charset="0"/>
                <a:ea typeface="Times New Roman"/>
                <a:cs typeface="Arial" pitchFamily="34" charset="0"/>
              </a:rPr>
              <a:t>bo‘yicha</a:t>
            </a:r>
            <a:r>
              <a:rPr lang="en-US" sz="1600" b="1" dirty="0">
                <a:solidFill>
                  <a:srgbClr val="002060"/>
                </a:solidFill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1600" b="1" dirty="0" err="1" smtClean="0">
                <a:solidFill>
                  <a:srgbClr val="002060"/>
                </a:solidFill>
                <a:latin typeface="Arial" pitchFamily="34" charset="0"/>
                <a:ea typeface="Times New Roman"/>
                <a:cs typeface="Arial" pitchFamily="34" charset="0"/>
              </a:rPr>
              <a:t>hisoblanadi</a:t>
            </a:r>
            <a:r>
              <a:rPr lang="en-US" sz="1600" b="1" dirty="0" smtClean="0">
                <a:solidFill>
                  <a:srgbClr val="002060"/>
                </a:solidFill>
                <a:latin typeface="Arial" pitchFamily="34" charset="0"/>
                <a:ea typeface="Times New Roman"/>
                <a:cs typeface="Arial" pitchFamily="34" charset="0"/>
              </a:rPr>
              <a:t>.</a:t>
            </a:r>
            <a:endParaRPr lang="ru-RU" sz="1600" dirty="0">
              <a:solidFill>
                <a:srgbClr val="002060"/>
              </a:solidFill>
              <a:latin typeface="Arial" pitchFamily="34" charset="0"/>
              <a:ea typeface="Calibri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377742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ChangeArrowheads="1"/>
          </p:cNvSpPr>
          <p:nvPr/>
        </p:nvSpPr>
        <p:spPr bwMode="auto">
          <a:xfrm>
            <a:off x="0" y="-113231"/>
            <a:ext cx="103921" cy="226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51426" tIns="25713" rIns="51426" bIns="25713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1126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5710" y="243189"/>
            <a:ext cx="2857500" cy="16002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215429" y="261717"/>
                <a:ext cx="2520281" cy="224676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000" dirty="0" err="1" smtClean="0">
                    <a:solidFill>
                      <a:srgbClr val="002060"/>
                    </a:solidFill>
                  </a:rPr>
                  <a:t>Qaymoq</a:t>
                </a:r>
                <a:r>
                  <a:rPr lang="en-US" sz="2000" dirty="0" smtClean="0">
                    <a:solidFill>
                      <a:srgbClr val="002060"/>
                    </a:solidFill>
                  </a:rPr>
                  <a:t> </a:t>
                </a:r>
                <a:r>
                  <a:rPr lang="en-US" sz="2000" dirty="0" err="1" smtClean="0">
                    <a:solidFill>
                      <a:srgbClr val="002060"/>
                    </a:solidFill>
                  </a:rPr>
                  <a:t>idishida</a:t>
                </a:r>
                <a:r>
                  <a:rPr lang="en-US" sz="2000" dirty="0" smtClean="0">
                    <a:solidFill>
                      <a:srgbClr val="002060"/>
                    </a:solidFill>
                  </a:rPr>
                  <a:t> </a:t>
                </a:r>
                <a:r>
                  <a:rPr lang="ru-RU" sz="2000" dirty="0" smtClean="0">
                    <a:solidFill>
                      <a:srgbClr val="002060"/>
                    </a:solidFill>
                  </a:rPr>
                  <a:t> 125</a:t>
                </a:r>
                <a14:m>
                  <m:oMath xmlns:m="http://schemas.openxmlformats.org/officeDocument/2006/math">
                    <m:r>
                      <a:rPr lang="ru-RU" sz="2000" b="0" i="1" smtClean="0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±</m:t>
                    </m:r>
                  </m:oMath>
                </a14:m>
                <a:r>
                  <a:rPr lang="ru-RU" sz="2000" dirty="0" smtClean="0">
                    <a:solidFill>
                      <a:srgbClr val="002060"/>
                    </a:solidFill>
                  </a:rPr>
                  <a:t> 5 </a:t>
                </a:r>
                <a:r>
                  <a:rPr lang="en-US" sz="2000" dirty="0" err="1" smtClean="0">
                    <a:solidFill>
                      <a:srgbClr val="002060"/>
                    </a:solidFill>
                  </a:rPr>
                  <a:t>gramm</a:t>
                </a:r>
                <a:r>
                  <a:rPr lang="ru-RU" sz="2000" dirty="0" smtClean="0">
                    <a:solidFill>
                      <a:srgbClr val="002060"/>
                    </a:solidFill>
                  </a:rPr>
                  <a:t> </a:t>
                </a:r>
                <a:r>
                  <a:rPr lang="en-US" sz="2000" dirty="0" smtClean="0">
                    <a:solidFill>
                      <a:srgbClr val="002060"/>
                    </a:solidFill>
                  </a:rPr>
                  <a:t>deb </a:t>
                </a:r>
                <a:r>
                  <a:rPr lang="en-US" sz="2000" dirty="0" err="1" smtClean="0">
                    <a:solidFill>
                      <a:srgbClr val="002060"/>
                    </a:solidFill>
                  </a:rPr>
                  <a:t>yozilgan</a:t>
                </a:r>
                <a:r>
                  <a:rPr lang="en-US" sz="2000" dirty="0" smtClean="0">
                    <a:solidFill>
                      <a:srgbClr val="002060"/>
                    </a:solidFill>
                  </a:rPr>
                  <a:t>. </a:t>
                </a:r>
                <a:r>
                  <a:rPr lang="en-US" sz="2000" dirty="0" err="1" smtClean="0">
                    <a:solidFill>
                      <a:srgbClr val="002060"/>
                    </a:solidFill>
                  </a:rPr>
                  <a:t>O‘lchaganda</a:t>
                </a:r>
                <a:r>
                  <a:rPr lang="ru-RU" sz="2000" dirty="0" smtClean="0">
                    <a:solidFill>
                      <a:srgbClr val="002060"/>
                    </a:solidFill>
                  </a:rPr>
                  <a:t> 118 </a:t>
                </a:r>
                <a:r>
                  <a:rPr lang="en-US" sz="2000" dirty="0" smtClean="0">
                    <a:solidFill>
                      <a:srgbClr val="002060"/>
                    </a:solidFill>
                  </a:rPr>
                  <a:t>gr</a:t>
                </a:r>
                <a:r>
                  <a:rPr lang="ru-RU" sz="2000" dirty="0" smtClean="0">
                    <a:solidFill>
                      <a:srgbClr val="002060"/>
                    </a:solidFill>
                  </a:rPr>
                  <a:t>. </a:t>
                </a:r>
                <a:r>
                  <a:rPr lang="en-US" sz="2000" dirty="0" err="1">
                    <a:solidFill>
                      <a:srgbClr val="002060"/>
                    </a:solidFill>
                  </a:rPr>
                  <a:t>c</a:t>
                </a:r>
                <a:r>
                  <a:rPr lang="en-US" sz="2000" dirty="0" err="1" smtClean="0">
                    <a:solidFill>
                      <a:srgbClr val="002060"/>
                    </a:solidFill>
                  </a:rPr>
                  <a:t>hiqdi</a:t>
                </a:r>
                <a:r>
                  <a:rPr lang="en-US" sz="2000" dirty="0" smtClean="0">
                    <a:solidFill>
                      <a:srgbClr val="002060"/>
                    </a:solidFill>
                  </a:rPr>
                  <a:t>. </a:t>
                </a:r>
                <a:r>
                  <a:rPr lang="en-US" sz="2000" dirty="0" err="1" smtClean="0">
                    <a:solidFill>
                      <a:srgbClr val="002060"/>
                    </a:solidFill>
                  </a:rPr>
                  <a:t>Qaymoq</a:t>
                </a:r>
                <a:r>
                  <a:rPr lang="en-US" sz="2000" dirty="0" smtClean="0">
                    <a:solidFill>
                      <a:srgbClr val="002060"/>
                    </a:solidFill>
                  </a:rPr>
                  <a:t> </a:t>
                </a:r>
                <a:r>
                  <a:rPr lang="en-US" sz="2000" dirty="0" err="1" smtClean="0">
                    <a:solidFill>
                      <a:srgbClr val="002060"/>
                    </a:solidFill>
                  </a:rPr>
                  <a:t>massasi</a:t>
                </a:r>
                <a:r>
                  <a:rPr lang="en-US" sz="2000" dirty="0" smtClean="0">
                    <a:solidFill>
                      <a:srgbClr val="002060"/>
                    </a:solidFill>
                  </a:rPr>
                  <a:t> </a:t>
                </a:r>
                <a:r>
                  <a:rPr lang="en-US" sz="2000" dirty="0" err="1" smtClean="0">
                    <a:solidFill>
                      <a:srgbClr val="002060"/>
                    </a:solidFill>
                  </a:rPr>
                  <a:t>normaga</a:t>
                </a:r>
                <a:r>
                  <a:rPr lang="en-US" sz="2000" dirty="0" smtClean="0">
                    <a:solidFill>
                      <a:srgbClr val="002060"/>
                    </a:solidFill>
                  </a:rPr>
                  <a:t> </a:t>
                </a:r>
                <a:r>
                  <a:rPr lang="en-US" sz="2000" dirty="0" err="1" smtClean="0">
                    <a:solidFill>
                      <a:srgbClr val="002060"/>
                    </a:solidFill>
                  </a:rPr>
                  <a:t>mosmi</a:t>
                </a:r>
                <a:r>
                  <a:rPr lang="en-US" sz="2000" dirty="0" smtClean="0">
                    <a:solidFill>
                      <a:srgbClr val="002060"/>
                    </a:solidFill>
                  </a:rPr>
                  <a:t>?</a:t>
                </a:r>
                <a:r>
                  <a:rPr lang="ru-RU" sz="2000" dirty="0" smtClean="0">
                    <a:solidFill>
                      <a:srgbClr val="002060"/>
                    </a:solidFill>
                  </a:rPr>
                  <a:t> </a:t>
                </a:r>
                <a:endParaRPr lang="ru-RU" sz="2000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5429" y="261717"/>
                <a:ext cx="2520281" cy="2246769"/>
              </a:xfrm>
              <a:prstGeom prst="rect">
                <a:avLst/>
              </a:prstGeom>
              <a:blipFill rotWithShape="0">
                <a:blip r:embed="rId3"/>
                <a:stretch>
                  <a:fillRect l="-2415" t="-1359" r="-1932" b="-434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2741066" y="2157682"/>
                <a:ext cx="235513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sz="1800" b="1" dirty="0" smtClean="0">
                    <a:solidFill>
                      <a:srgbClr val="002060"/>
                    </a:solidFill>
                  </a:rPr>
                  <a:t>125-5</a:t>
                </a:r>
                <a14:m>
                  <m:oMath xmlns:m="http://schemas.openxmlformats.org/officeDocument/2006/math">
                    <m:r>
                      <a:rPr lang="ru-RU" sz="1800" b="1" i="1" smtClean="0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≤</m:t>
                    </m:r>
                    <m:r>
                      <a:rPr lang="en-US" sz="1800" b="1" i="1" smtClean="0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𝒎</m:t>
                    </m:r>
                    <m:r>
                      <a:rPr lang="en-US" sz="1800" b="1" i="1" smtClean="0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≤</m:t>
                    </m:r>
                    <m:r>
                      <a:rPr lang="en-US" sz="1800" b="1" i="1" smtClean="0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𝟏𝟐𝟓</m:t>
                    </m:r>
                    <m:r>
                      <a:rPr lang="en-US" sz="1800" b="1" i="1" smtClean="0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+</m:t>
                    </m:r>
                    <m:r>
                      <a:rPr lang="en-US" sz="1800" b="1" i="1" smtClean="0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𝟓</m:t>
                    </m:r>
                  </m:oMath>
                </a14:m>
                <a:endParaRPr lang="ru-RU" sz="1800" b="1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41066" y="2157682"/>
                <a:ext cx="2355132" cy="369332"/>
              </a:xfrm>
              <a:prstGeom prst="rect">
                <a:avLst/>
              </a:prstGeom>
              <a:blipFill rotWithShape="0">
                <a:blip r:embed="rId4"/>
                <a:stretch>
                  <a:fillRect l="-2332" t="-9836" b="-2459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Прямоугольник 3"/>
          <p:cNvSpPr/>
          <p:nvPr/>
        </p:nvSpPr>
        <p:spPr>
          <a:xfrm>
            <a:off x="1880726" y="2608121"/>
            <a:ext cx="84965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dirty="0">
                <a:solidFill>
                  <a:srgbClr val="002060"/>
                </a:solidFill>
              </a:rPr>
              <a:t> </a:t>
            </a:r>
            <a:r>
              <a:rPr lang="ru-RU" sz="1400" b="1" dirty="0" smtClean="0">
                <a:solidFill>
                  <a:srgbClr val="002060"/>
                </a:solidFill>
              </a:rPr>
              <a:t>118</a:t>
            </a:r>
            <a:r>
              <a:rPr lang="en-US" sz="1400" b="1" dirty="0" smtClean="0">
                <a:solidFill>
                  <a:srgbClr val="002060"/>
                </a:solidFill>
              </a:rPr>
              <a:t>  </a:t>
            </a:r>
            <a:r>
              <a:rPr lang="en-US" sz="2000" b="1" dirty="0" smtClean="0">
                <a:solidFill>
                  <a:srgbClr val="FF0000"/>
                </a:solidFill>
              </a:rPr>
              <a:t>?</a:t>
            </a:r>
            <a:r>
              <a:rPr lang="ru-RU" sz="2000" b="1" dirty="0" smtClean="0">
                <a:solidFill>
                  <a:srgbClr val="FF0000"/>
                </a:solidFill>
              </a:rPr>
              <a:t> </a:t>
            </a:r>
            <a:endParaRPr lang="ru-RU" sz="16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60248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7" presetClass="emph" presetSubtype="0" fill="remove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7" dur="250" autoRev="1" fill="remove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8" dur="250" autoRev="1" fill="remove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9" dur="250" autoRev="1" fill="remove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50" autoRev="1" fill="remove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6" name="Text Box 4"/>
          <p:cNvSpPr txBox="1">
            <a:spLocks noChangeArrowheads="1"/>
          </p:cNvSpPr>
          <p:nvPr/>
        </p:nvSpPr>
        <p:spPr bwMode="auto">
          <a:xfrm>
            <a:off x="89972" y="1586293"/>
            <a:ext cx="5534510" cy="12830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51426" tIns="25713" rIns="51426" bIns="25713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Millimetr</a:t>
            </a:r>
            <a:r>
              <a:rPr lang="en-US" sz="1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shkalali</a:t>
            </a:r>
            <a:r>
              <a:rPr lang="en-US" sz="1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chizg‘ichda</a:t>
            </a:r>
            <a:r>
              <a:rPr lang="en-US" sz="1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kesmani</a:t>
            </a:r>
            <a:r>
              <a:rPr lang="en-US" sz="1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o‘lchash</a:t>
            </a:r>
            <a:r>
              <a:rPr lang="en-US" sz="1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1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>
              <a:spcBef>
                <a:spcPct val="50000"/>
              </a:spcBef>
            </a:pPr>
            <a:r>
              <a:rPr lang="en-US" sz="1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Sekund</a:t>
            </a:r>
            <a:r>
              <a:rPr lang="en-US" sz="1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millari</a:t>
            </a:r>
            <a:r>
              <a:rPr lang="en-US" sz="1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bor</a:t>
            </a:r>
            <a:r>
              <a:rPr lang="en-US" sz="1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soatda</a:t>
            </a:r>
            <a:r>
              <a:rPr lang="en-US" sz="1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vaqtni</a:t>
            </a:r>
            <a:r>
              <a:rPr lang="en-US" sz="1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o‘lchash</a:t>
            </a:r>
            <a:r>
              <a:rPr lang="en-US" sz="1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>
              <a:spcBef>
                <a:spcPct val="50000"/>
              </a:spcBef>
            </a:pPr>
            <a:r>
              <a:rPr lang="en-US" sz="1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Transportir</a:t>
            </a:r>
            <a:r>
              <a:rPr lang="en-US" sz="1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yordamida</a:t>
            </a:r>
            <a:r>
              <a:rPr lang="en-US" sz="1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burchak</a:t>
            </a:r>
            <a:r>
              <a:rPr lang="en-US" sz="1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kattaligini</a:t>
            </a:r>
            <a:r>
              <a:rPr lang="en-US" sz="1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graduslarda</a:t>
            </a:r>
            <a:r>
              <a:rPr lang="en-US" sz="1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o‘lchash</a:t>
            </a:r>
            <a:r>
              <a:rPr lang="en-US" sz="1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</a:t>
            </a:r>
            <a:endParaRPr lang="ru-RU" sz="1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078" name="AutoShape 6"/>
          <p:cNvSpPr>
            <a:spLocks noChangeArrowheads="1"/>
          </p:cNvSpPr>
          <p:nvPr/>
        </p:nvSpPr>
        <p:spPr bwMode="auto">
          <a:xfrm>
            <a:off x="854904" y="134993"/>
            <a:ext cx="2631747" cy="1227031"/>
          </a:xfrm>
          <a:prstGeom prst="cloudCallout">
            <a:avLst>
              <a:gd name="adj1" fmla="val 97778"/>
              <a:gd name="adj2" fmla="val -5259"/>
            </a:avLst>
          </a:prstGeom>
          <a:gradFill rotWithShape="1">
            <a:gsLst>
              <a:gs pos="0">
                <a:srgbClr val="9999FF"/>
              </a:gs>
              <a:gs pos="50000">
                <a:schemeClr val="bg1"/>
              </a:gs>
              <a:gs pos="100000">
                <a:srgbClr val="9999FF"/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lIns="51426" tIns="25713" rIns="51426" bIns="25713"/>
          <a:lstStyle/>
          <a:p>
            <a:pPr algn="ctr">
              <a:spcBef>
                <a:spcPct val="50000"/>
              </a:spcBef>
            </a:pPr>
            <a:r>
              <a:rPr lang="en-US" sz="2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O‘lchash</a:t>
            </a:r>
            <a:r>
              <a:rPr lang="en-US" sz="2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xatoligi</a:t>
            </a:r>
            <a:r>
              <a:rPr lang="en-US" sz="2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qanday</a:t>
            </a:r>
            <a:r>
              <a:rPr lang="en-US" sz="2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?</a:t>
            </a:r>
            <a:endParaRPr lang="ru-RU" sz="2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spcBef>
                <a:spcPct val="0"/>
              </a:spcBef>
            </a:pPr>
            <a:endParaRPr lang="ru-RU" sz="2000" b="1" dirty="0"/>
          </a:p>
        </p:txBody>
      </p:sp>
    </p:spTree>
    <p:extLst>
      <p:ext uri="{BB962C8B-B14F-4D97-AF65-F5344CB8AC3E}">
        <p14:creationId xmlns:p14="http://schemas.microsoft.com/office/powerpoint/2010/main" val="192099820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8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3004" y="134993"/>
            <a:ext cx="5606446" cy="27426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TextBox 2"/>
          <p:cNvSpPr txBox="1"/>
          <p:nvPr/>
        </p:nvSpPr>
        <p:spPr>
          <a:xfrm>
            <a:off x="105897" y="300699"/>
            <a:ext cx="1924885" cy="7078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err="1" smtClean="0">
                <a:solidFill>
                  <a:srgbClr val="C00000"/>
                </a:solidFill>
              </a:rPr>
              <a:t>Xona</a:t>
            </a:r>
            <a:r>
              <a:rPr lang="en-US" sz="2000" b="1" dirty="0" smtClean="0">
                <a:solidFill>
                  <a:srgbClr val="C00000"/>
                </a:solidFill>
              </a:rPr>
              <a:t> </a:t>
            </a:r>
            <a:r>
              <a:rPr lang="en-US" sz="2000" b="1" dirty="0" err="1" smtClean="0">
                <a:solidFill>
                  <a:srgbClr val="C00000"/>
                </a:solidFill>
              </a:rPr>
              <a:t>termometri</a:t>
            </a:r>
            <a:endParaRPr lang="ru-RU" sz="2000" b="1" dirty="0">
              <a:solidFill>
                <a:srgbClr val="C0000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757417" y="319666"/>
            <a:ext cx="1678591" cy="707886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en-US" sz="2000" b="1" dirty="0" err="1" smtClean="0">
                <a:solidFill>
                  <a:srgbClr val="C00000"/>
                </a:solidFill>
              </a:rPr>
              <a:t>Tibbiy</a:t>
            </a:r>
            <a:r>
              <a:rPr lang="en-US" sz="2000" b="1" dirty="0" smtClean="0">
                <a:solidFill>
                  <a:srgbClr val="C00000"/>
                </a:solidFill>
              </a:rPr>
              <a:t> </a:t>
            </a:r>
            <a:r>
              <a:rPr lang="en-US" sz="2000" b="1" dirty="0" err="1" smtClean="0">
                <a:solidFill>
                  <a:srgbClr val="C00000"/>
                </a:solidFill>
              </a:rPr>
              <a:t>termometr</a:t>
            </a:r>
            <a:endParaRPr lang="ru-RU" sz="2000" b="1" dirty="0">
              <a:solidFill>
                <a:srgbClr val="C0000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05898" y="1151992"/>
            <a:ext cx="1924885" cy="646331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en-US" sz="1800" dirty="0" err="1" smtClean="0">
                <a:solidFill>
                  <a:srgbClr val="002060"/>
                </a:solidFill>
              </a:rPr>
              <a:t>O‘lchash</a:t>
            </a:r>
            <a:r>
              <a:rPr lang="en-US" sz="1800" dirty="0" smtClean="0">
                <a:solidFill>
                  <a:srgbClr val="002060"/>
                </a:solidFill>
              </a:rPr>
              <a:t> </a:t>
            </a:r>
            <a:r>
              <a:rPr lang="en-US" sz="1800" dirty="0" err="1" smtClean="0">
                <a:solidFill>
                  <a:srgbClr val="002060"/>
                </a:solidFill>
              </a:rPr>
              <a:t>xatoligini</a:t>
            </a:r>
            <a:r>
              <a:rPr lang="en-US" sz="1800" dirty="0" smtClean="0">
                <a:solidFill>
                  <a:srgbClr val="002060"/>
                </a:solidFill>
              </a:rPr>
              <a:t> toping</a:t>
            </a:r>
            <a:r>
              <a:rPr lang="ru-RU" dirty="0" smtClean="0">
                <a:solidFill>
                  <a:srgbClr val="002060"/>
                </a:solidFill>
              </a:rPr>
              <a:t>.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923246" y="1151992"/>
            <a:ext cx="1836204" cy="58477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lvl="0" algn="ctr"/>
            <a:r>
              <a:rPr lang="en-US" sz="1600" dirty="0" err="1" smtClean="0">
                <a:solidFill>
                  <a:srgbClr val="002060"/>
                </a:solidFill>
              </a:rPr>
              <a:t>O‘lchash</a:t>
            </a:r>
            <a:r>
              <a:rPr lang="en-US" sz="1600" dirty="0" smtClean="0">
                <a:solidFill>
                  <a:srgbClr val="002060"/>
                </a:solidFill>
              </a:rPr>
              <a:t> </a:t>
            </a:r>
            <a:r>
              <a:rPr lang="en-US" sz="1600" dirty="0" err="1">
                <a:solidFill>
                  <a:srgbClr val="002060"/>
                </a:solidFill>
              </a:rPr>
              <a:t>xatoligini</a:t>
            </a:r>
            <a:r>
              <a:rPr lang="en-US" sz="1600" dirty="0">
                <a:solidFill>
                  <a:srgbClr val="002060"/>
                </a:solidFill>
              </a:rPr>
              <a:t> </a:t>
            </a:r>
            <a:r>
              <a:rPr lang="en-US" sz="1600" dirty="0" smtClean="0">
                <a:solidFill>
                  <a:srgbClr val="002060"/>
                </a:solidFill>
              </a:rPr>
              <a:t>toping</a:t>
            </a:r>
            <a:r>
              <a:rPr lang="ru-RU" dirty="0" smtClean="0">
                <a:solidFill>
                  <a:srgbClr val="002060"/>
                </a:solidFill>
              </a:rPr>
              <a:t>.</a:t>
            </a:r>
            <a:endParaRPr lang="ru-RU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70289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86139" y="57719"/>
            <a:ext cx="5601898" cy="432145"/>
          </a:xfrm>
          <a:prstGeom prst="rect">
            <a:avLst/>
          </a:prstGeom>
          <a:solidFill>
            <a:srgbClr val="0070C0"/>
          </a:solidFill>
        </p:spPr>
        <p:txBody>
          <a:bodyPr vert="horz" wrap="square" lIns="0" tIns="16486" rIns="0" bIns="0" rtlCol="0" anchor="ctr">
            <a:spAutoFit/>
          </a:bodyPr>
          <a:lstStyle/>
          <a:p>
            <a:pPr marL="12681" algn="l">
              <a:lnSpc>
                <a:spcPct val="150000"/>
              </a:lnSpc>
              <a:spcBef>
                <a:spcPts val="130"/>
              </a:spcBef>
            </a:pPr>
            <a:r>
              <a:rPr lang="en-US" sz="1800" dirty="0" smtClean="0"/>
              <a:t>      MUSTAQIL BAJARISH UCHUN TOPSHIRIQLAR</a:t>
            </a:r>
            <a:endParaRPr lang="en-US" sz="1800" dirty="0"/>
          </a:p>
        </p:txBody>
      </p:sp>
      <p:grpSp>
        <p:nvGrpSpPr>
          <p:cNvPr id="45" name="Группа 44">
            <a:extLst>
              <a:ext uri="{FF2B5EF4-FFF2-40B4-BE49-F238E27FC236}">
                <a16:creationId xmlns="" xmlns:a16="http://schemas.microsoft.com/office/drawing/2014/main" id="{BEDE6D1B-63A5-4226-9A05-56DC529BEA5A}"/>
              </a:ext>
            </a:extLst>
          </p:cNvPr>
          <p:cNvGrpSpPr/>
          <p:nvPr/>
        </p:nvGrpSpPr>
        <p:grpSpPr>
          <a:xfrm>
            <a:off x="-396639" y="899964"/>
            <a:ext cx="5760045" cy="1891777"/>
            <a:chOff x="-396754" y="612623"/>
            <a:chExt cx="4390198" cy="2041577"/>
          </a:xfrm>
        </p:grpSpPr>
        <p:sp>
          <p:nvSpPr>
            <p:cNvPr id="24" name="Chevron 6">
              <a:extLst>
                <a:ext uri="{FF2B5EF4-FFF2-40B4-BE49-F238E27FC236}">
                  <a16:creationId xmlns="" xmlns:a16="http://schemas.microsoft.com/office/drawing/2014/main" id="{964BFA76-9CA9-4CD5-992A-524CC606F07D}"/>
                </a:ext>
              </a:extLst>
            </p:cNvPr>
            <p:cNvSpPr/>
            <p:nvPr/>
          </p:nvSpPr>
          <p:spPr>
            <a:xfrm rot="5400000">
              <a:off x="2438266" y="1533660"/>
              <a:ext cx="880429" cy="1360651"/>
            </a:xfrm>
            <a:prstGeom prst="chevron">
              <a:avLst>
                <a:gd name="adj" fmla="val 20758"/>
              </a:avLst>
            </a:prstGeom>
            <a:solidFill>
              <a:srgbClr val="FFFF00"/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vert="vert270" lIns="99351" rtlCol="0" anchor="t" anchorCtr="0"/>
            <a:lstStyle/>
            <a:p>
              <a:pPr algn="ctr"/>
              <a:r>
                <a:rPr lang="en-US" sz="1800" b="1" dirty="0" err="1" smtClean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Omad</a:t>
              </a:r>
              <a:r>
                <a:rPr lang="ru-RU" sz="1800" b="1" dirty="0" smtClean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!</a:t>
              </a:r>
              <a:endPara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6" name="Chevron 21">
              <a:extLst>
                <a:ext uri="{FF2B5EF4-FFF2-40B4-BE49-F238E27FC236}">
                  <a16:creationId xmlns="" xmlns:a16="http://schemas.microsoft.com/office/drawing/2014/main" id="{542F3461-05E2-480B-81C7-4F2D40D89512}"/>
                </a:ext>
              </a:extLst>
            </p:cNvPr>
            <p:cNvSpPr/>
            <p:nvPr/>
          </p:nvSpPr>
          <p:spPr>
            <a:xfrm rot="5400000">
              <a:off x="2439511" y="833842"/>
              <a:ext cx="880429" cy="1360651"/>
            </a:xfrm>
            <a:prstGeom prst="chevron">
              <a:avLst>
                <a:gd name="adj" fmla="val 20758"/>
              </a:avLst>
            </a:prstGeom>
            <a:solidFill>
              <a:srgbClr val="00B050"/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vert="vert270" lIns="99351" rtlCol="0" anchor="t" anchorCtr="0"/>
            <a:lstStyle/>
            <a:p>
              <a:pPr algn="ctr"/>
              <a:r>
                <a:rPr lang="ru-RU" sz="1800" b="1" dirty="0" smtClean="0">
                  <a:solidFill>
                    <a:srgbClr val="FFFF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№</a:t>
              </a:r>
              <a:r>
                <a:rPr lang="en-US" sz="1800" b="1" dirty="0" smtClean="0">
                  <a:solidFill>
                    <a:srgbClr val="FFFF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2</a:t>
              </a:r>
              <a:r>
                <a:rPr lang="ru-RU" sz="1800" b="1" dirty="0" smtClean="0">
                  <a:solidFill>
                    <a:srgbClr val="FFFF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86-287 </a:t>
              </a:r>
              <a:endParaRPr lang="en-US" sz="63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7" name="Pentagon 3">
              <a:extLst>
                <a:ext uri="{FF2B5EF4-FFF2-40B4-BE49-F238E27FC236}">
                  <a16:creationId xmlns="" xmlns:a16="http://schemas.microsoft.com/office/drawing/2014/main" id="{52761AA5-9709-4CB4-BAE6-48EE493E027E}"/>
                </a:ext>
              </a:extLst>
            </p:cNvPr>
            <p:cNvSpPr/>
            <p:nvPr/>
          </p:nvSpPr>
          <p:spPr>
            <a:xfrm rot="5400000">
              <a:off x="2509769" y="302254"/>
              <a:ext cx="739913" cy="1360651"/>
            </a:xfrm>
            <a:prstGeom prst="homePlate">
              <a:avLst>
                <a:gd name="adj" fmla="val 22102"/>
              </a:avLst>
            </a:prstGeom>
            <a:solidFill>
              <a:srgbClr val="C00000"/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vert="vert270" lIns="86392" rtlCol="0" anchor="ctr" anchorCtr="0"/>
            <a:lstStyle/>
            <a:p>
              <a:pPr algn="ctr"/>
              <a:r>
                <a:rPr lang="ru-RU" sz="1800" b="1" dirty="0" smtClean="0">
                  <a:solidFill>
                    <a:srgbClr val="FFFF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№ </a:t>
              </a:r>
              <a:r>
                <a:rPr lang="en-US" sz="1800" b="1" dirty="0" smtClean="0">
                  <a:solidFill>
                    <a:srgbClr val="FFFF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28</a:t>
              </a:r>
              <a:r>
                <a:rPr lang="ru-RU" sz="1800" b="1" dirty="0" smtClean="0">
                  <a:solidFill>
                    <a:srgbClr val="FFFF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2-284</a:t>
              </a:r>
              <a:endParaRPr lang="en-US" sz="180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>
                <a:lnSpc>
                  <a:spcPct val="90000"/>
                </a:lnSpc>
              </a:pPr>
              <a:r>
                <a:rPr lang="en-US" sz="630" dirty="0" smtClean="0">
                  <a:solidFill>
                    <a:srgbClr val="FFFF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.</a:t>
              </a:r>
              <a:endParaRPr lang="en-US" sz="63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37" name="Picture 22">
              <a:extLst>
                <a:ext uri="{FF2B5EF4-FFF2-40B4-BE49-F238E27FC236}">
                  <a16:creationId xmlns="" xmlns:a16="http://schemas.microsoft.com/office/drawing/2014/main" id="{926A0BB3-FF9B-4F2B-9ADB-48388C15A0F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835863" y="2290735"/>
              <a:ext cx="157581" cy="214149"/>
            </a:xfrm>
            <a:prstGeom prst="rect">
              <a:avLst/>
            </a:prstGeom>
          </p:spPr>
        </p:pic>
        <p:sp>
          <p:nvSpPr>
            <p:cNvPr id="41" name="Rectangle 26">
              <a:extLst>
                <a:ext uri="{FF2B5EF4-FFF2-40B4-BE49-F238E27FC236}">
                  <a16:creationId xmlns="" xmlns:a16="http://schemas.microsoft.com/office/drawing/2014/main" id="{41D787AF-047C-485B-B322-C2809B6F1987}"/>
                </a:ext>
              </a:extLst>
            </p:cNvPr>
            <p:cNvSpPr/>
            <p:nvPr/>
          </p:nvSpPr>
          <p:spPr>
            <a:xfrm>
              <a:off x="-396754" y="1367299"/>
              <a:ext cx="1779319" cy="435909"/>
            </a:xfrm>
            <a:prstGeom prst="rect">
              <a:avLst/>
            </a:prstGeom>
          </p:spPr>
          <p:txBody>
            <a:bodyPr wrap="square" lIns="115189" rIns="115189" bIns="28797">
              <a:spAutoFit/>
            </a:bodyPr>
            <a:lstStyle/>
            <a:p>
              <a:pPr algn="r">
                <a:lnSpc>
                  <a:spcPct val="89000"/>
                </a:lnSpc>
              </a:pPr>
              <a:r>
                <a:rPr lang="ru-RU" sz="2400" b="1" dirty="0" smtClean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b="1" dirty="0" smtClean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</a:t>
              </a:r>
              <a:r>
                <a:rPr lang="ru-RU" sz="2400" b="1" dirty="0" smtClean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13</a:t>
              </a:r>
              <a:r>
                <a:rPr lang="en-US" sz="2400" b="1" dirty="0" smtClean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-bet</a:t>
              </a:r>
              <a:endPara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>
          <a:xfrm>
            <a:off x="944896" y="269998"/>
            <a:ext cx="3716653" cy="506267"/>
          </a:xfr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n-US" sz="3400" b="1" dirty="0" err="1" smtClean="0">
                <a:solidFill>
                  <a:srgbClr val="0070C0"/>
                </a:solidFill>
              </a:rPr>
              <a:t>Sonni</a:t>
            </a:r>
            <a:r>
              <a:rPr lang="en-US" sz="3400" b="1" dirty="0" smtClean="0">
                <a:solidFill>
                  <a:srgbClr val="0070C0"/>
                </a:solidFill>
              </a:rPr>
              <a:t> </a:t>
            </a:r>
            <a:r>
              <a:rPr lang="en-US" sz="3400" b="1" dirty="0" err="1" smtClean="0">
                <a:solidFill>
                  <a:srgbClr val="0070C0"/>
                </a:solidFill>
              </a:rPr>
              <a:t>yaxlitlang</a:t>
            </a:r>
            <a:endParaRPr lang="ru-RU" sz="3400" b="1" dirty="0">
              <a:solidFill>
                <a:srgbClr val="0070C0"/>
              </a:solidFill>
            </a:endParaRPr>
          </a:p>
        </p:txBody>
      </p:sp>
      <p:sp>
        <p:nvSpPr>
          <p:cNvPr id="35845" name="Text Box 5"/>
          <p:cNvSpPr txBox="1">
            <a:spLocks noChangeArrowheads="1"/>
          </p:cNvSpPr>
          <p:nvPr/>
        </p:nvSpPr>
        <p:spPr bwMode="auto">
          <a:xfrm>
            <a:off x="2975716" y="1584043"/>
            <a:ext cx="1487858" cy="3597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51426" tIns="25713" rIns="51426" bIns="25713">
            <a:spAutoFit/>
          </a:bodyPr>
          <a:lstStyle/>
          <a:p>
            <a:r>
              <a:rPr lang="ru-RU" sz="2000" b="1">
                <a:solidFill>
                  <a:srgbClr val="002060"/>
                </a:solidFill>
                <a:latin typeface="Verdana" pitchFamily="34" charset="0"/>
              </a:rPr>
              <a:t>156,378</a:t>
            </a:r>
          </a:p>
        </p:txBody>
      </p:sp>
      <p:sp>
        <p:nvSpPr>
          <p:cNvPr id="35847" name="Text Box 7"/>
          <p:cNvSpPr txBox="1">
            <a:spLocks noChangeArrowheads="1"/>
          </p:cNvSpPr>
          <p:nvPr/>
        </p:nvSpPr>
        <p:spPr bwMode="auto">
          <a:xfrm>
            <a:off x="3023711" y="1584043"/>
            <a:ext cx="767927" cy="3597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51426" tIns="25713" rIns="51426" bIns="25713">
            <a:spAutoFit/>
          </a:bodyPr>
          <a:lstStyle/>
          <a:p>
            <a:r>
              <a:rPr lang="ru-RU" sz="2000" b="1">
                <a:solidFill>
                  <a:srgbClr val="002060"/>
                </a:solidFill>
                <a:latin typeface="Verdana" pitchFamily="34" charset="0"/>
              </a:rPr>
              <a:t>160</a:t>
            </a:r>
          </a:p>
        </p:txBody>
      </p:sp>
      <p:sp>
        <p:nvSpPr>
          <p:cNvPr id="35849" name="Text Box 9"/>
          <p:cNvSpPr txBox="1">
            <a:spLocks noChangeArrowheads="1"/>
          </p:cNvSpPr>
          <p:nvPr/>
        </p:nvSpPr>
        <p:spPr bwMode="auto">
          <a:xfrm>
            <a:off x="2975716" y="1584043"/>
            <a:ext cx="1151890" cy="3597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51426" tIns="25713" rIns="51426" bIns="25713">
            <a:spAutoFit/>
          </a:bodyPr>
          <a:lstStyle/>
          <a:p>
            <a:r>
              <a:rPr lang="ru-RU" sz="2000" b="1">
                <a:solidFill>
                  <a:srgbClr val="002060"/>
                </a:solidFill>
                <a:latin typeface="Verdana" pitchFamily="34" charset="0"/>
              </a:rPr>
              <a:t>156,38</a:t>
            </a:r>
          </a:p>
        </p:txBody>
      </p:sp>
      <p:sp>
        <p:nvSpPr>
          <p:cNvPr id="35851" name="Text Box 11"/>
          <p:cNvSpPr txBox="1">
            <a:spLocks noChangeArrowheads="1"/>
          </p:cNvSpPr>
          <p:nvPr/>
        </p:nvSpPr>
        <p:spPr bwMode="auto">
          <a:xfrm>
            <a:off x="2975716" y="1584043"/>
            <a:ext cx="815922" cy="3597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51426" tIns="25713" rIns="51426" bIns="25713">
            <a:spAutoFit/>
          </a:bodyPr>
          <a:lstStyle/>
          <a:p>
            <a:r>
              <a:rPr lang="ru-RU" sz="2000" b="1">
                <a:solidFill>
                  <a:srgbClr val="002060"/>
                </a:solidFill>
                <a:latin typeface="Verdana" pitchFamily="34" charset="0"/>
              </a:rPr>
              <a:t>156</a:t>
            </a:r>
          </a:p>
        </p:txBody>
      </p:sp>
      <p:sp>
        <p:nvSpPr>
          <p:cNvPr id="35853" name="Text Box 13"/>
          <p:cNvSpPr txBox="1">
            <a:spLocks noChangeArrowheads="1"/>
          </p:cNvSpPr>
          <p:nvPr/>
        </p:nvSpPr>
        <p:spPr bwMode="auto">
          <a:xfrm>
            <a:off x="2975716" y="1584043"/>
            <a:ext cx="959908" cy="3597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51426" tIns="25713" rIns="51426" bIns="25713">
            <a:spAutoFit/>
          </a:bodyPr>
          <a:lstStyle/>
          <a:p>
            <a:r>
              <a:rPr lang="ru-RU" sz="2000" b="1" dirty="0">
                <a:solidFill>
                  <a:srgbClr val="002060"/>
                </a:solidFill>
                <a:latin typeface="Verdana" pitchFamily="34" charset="0"/>
              </a:rPr>
              <a:t>156,4</a:t>
            </a:r>
          </a:p>
        </p:txBody>
      </p:sp>
      <p:sp>
        <p:nvSpPr>
          <p:cNvPr id="35855" name="Text Box 15"/>
          <p:cNvSpPr txBox="1">
            <a:spLocks noChangeArrowheads="1"/>
          </p:cNvSpPr>
          <p:nvPr/>
        </p:nvSpPr>
        <p:spPr bwMode="auto">
          <a:xfrm>
            <a:off x="959908" y="1584043"/>
            <a:ext cx="2015808" cy="3597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51426" tIns="25713" rIns="51426" bIns="25713">
            <a:spAutoFit/>
          </a:bodyPr>
          <a:lstStyle/>
          <a:p>
            <a:r>
              <a:rPr lang="ru-RU" sz="2000" b="1">
                <a:solidFill>
                  <a:srgbClr val="002060"/>
                </a:solidFill>
                <a:latin typeface="Verdana" pitchFamily="34" charset="0"/>
              </a:rPr>
              <a:t>156,3782  ≈</a:t>
            </a:r>
          </a:p>
        </p:txBody>
      </p:sp>
      <p:sp>
        <p:nvSpPr>
          <p:cNvPr id="35856" name="Text Box 16"/>
          <p:cNvSpPr txBox="1">
            <a:spLocks noChangeArrowheads="1"/>
          </p:cNvSpPr>
          <p:nvPr/>
        </p:nvSpPr>
        <p:spPr bwMode="auto">
          <a:xfrm>
            <a:off x="1616091" y="935968"/>
            <a:ext cx="2633395" cy="390482"/>
          </a:xfrm>
          <a:prstGeom prst="rect">
            <a:avLst/>
          </a:prstGeom>
          <a:ln>
            <a:noFill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lIns="51426" tIns="25713" rIns="51426" bIns="25713">
            <a:spAutoFit/>
          </a:bodyPr>
          <a:lstStyle/>
          <a:p>
            <a:r>
              <a:rPr lang="en-US" sz="2200" b="1" dirty="0" err="1">
                <a:solidFill>
                  <a:srgbClr val="002060"/>
                </a:solidFill>
              </a:rPr>
              <a:t>m</a:t>
            </a:r>
            <a:r>
              <a:rPr lang="en-US" sz="2200" b="1" dirty="0" err="1" smtClean="0">
                <a:solidFill>
                  <a:srgbClr val="002060"/>
                </a:solidFill>
              </a:rPr>
              <a:t>ingdan</a:t>
            </a:r>
            <a:r>
              <a:rPr lang="en-US" sz="2200" b="1" dirty="0" smtClean="0">
                <a:solidFill>
                  <a:srgbClr val="002060"/>
                </a:solidFill>
              </a:rPr>
              <a:t> </a:t>
            </a:r>
            <a:r>
              <a:rPr lang="en-US" sz="2200" b="1" dirty="0" err="1" smtClean="0">
                <a:solidFill>
                  <a:srgbClr val="002060"/>
                </a:solidFill>
              </a:rPr>
              <a:t>birgacha</a:t>
            </a:r>
            <a:r>
              <a:rPr lang="ru-RU" sz="2200" b="1" dirty="0" smtClean="0">
                <a:solidFill>
                  <a:srgbClr val="002060"/>
                </a:solidFill>
              </a:rPr>
              <a:t>:</a:t>
            </a:r>
            <a:endParaRPr lang="ru-RU" sz="2200" b="1" dirty="0">
              <a:solidFill>
                <a:srgbClr val="002060"/>
              </a:solidFill>
            </a:endParaRPr>
          </a:p>
        </p:txBody>
      </p:sp>
      <p:sp>
        <p:nvSpPr>
          <p:cNvPr id="35858" name="Text Box 18"/>
          <p:cNvSpPr txBox="1">
            <a:spLocks noChangeArrowheads="1"/>
          </p:cNvSpPr>
          <p:nvPr/>
        </p:nvSpPr>
        <p:spPr bwMode="auto">
          <a:xfrm>
            <a:off x="1619584" y="935968"/>
            <a:ext cx="2629901" cy="390482"/>
          </a:xfrm>
          <a:prstGeom prst="rect">
            <a:avLst/>
          </a:prstGeom>
          <a:ln>
            <a:noFill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51426" tIns="25713" rIns="51426" bIns="25713">
            <a:spAutoFit/>
          </a:bodyPr>
          <a:lstStyle/>
          <a:p>
            <a:pPr algn="ctr"/>
            <a:r>
              <a:rPr lang="en-US" sz="2200" b="1" dirty="0" err="1" smtClean="0">
                <a:solidFill>
                  <a:srgbClr val="002060"/>
                </a:solidFill>
              </a:rPr>
              <a:t>O‘nlargacha</a:t>
            </a:r>
            <a:r>
              <a:rPr lang="ru-RU" sz="2200" b="1" dirty="0" smtClean="0">
                <a:solidFill>
                  <a:srgbClr val="002060"/>
                </a:solidFill>
              </a:rPr>
              <a:t>:</a:t>
            </a:r>
            <a:endParaRPr lang="ru-RU" sz="2200" b="1" dirty="0">
              <a:solidFill>
                <a:srgbClr val="002060"/>
              </a:solidFill>
            </a:endParaRPr>
          </a:p>
        </p:txBody>
      </p:sp>
      <p:sp>
        <p:nvSpPr>
          <p:cNvPr id="35859" name="Text Box 19"/>
          <p:cNvSpPr txBox="1">
            <a:spLocks noChangeArrowheads="1"/>
          </p:cNvSpPr>
          <p:nvPr/>
        </p:nvSpPr>
        <p:spPr bwMode="auto">
          <a:xfrm>
            <a:off x="1619583" y="935968"/>
            <a:ext cx="2629901" cy="390482"/>
          </a:xfrm>
          <a:prstGeom prst="rect">
            <a:avLst/>
          </a:prstGeom>
          <a:ln>
            <a:noFill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51426" tIns="25713" rIns="51426" bIns="25713">
            <a:spAutoFit/>
          </a:bodyPr>
          <a:lstStyle/>
          <a:p>
            <a:r>
              <a:rPr lang="en-US" sz="2200" b="1" dirty="0" err="1">
                <a:solidFill>
                  <a:srgbClr val="002060"/>
                </a:solidFill>
              </a:rPr>
              <a:t>y</a:t>
            </a:r>
            <a:r>
              <a:rPr lang="en-US" sz="2200" b="1" dirty="0" err="1" smtClean="0">
                <a:solidFill>
                  <a:srgbClr val="002060"/>
                </a:solidFill>
              </a:rPr>
              <a:t>uzdan</a:t>
            </a:r>
            <a:r>
              <a:rPr lang="en-US" sz="2200" b="1" dirty="0" smtClean="0">
                <a:solidFill>
                  <a:srgbClr val="002060"/>
                </a:solidFill>
              </a:rPr>
              <a:t> </a:t>
            </a:r>
            <a:r>
              <a:rPr lang="en-US" sz="2200" b="1" dirty="0" err="1" smtClean="0">
                <a:solidFill>
                  <a:srgbClr val="002060"/>
                </a:solidFill>
              </a:rPr>
              <a:t>birgacha</a:t>
            </a:r>
            <a:r>
              <a:rPr lang="ru-RU" sz="2200" b="1" dirty="0" smtClean="0">
                <a:solidFill>
                  <a:srgbClr val="002060"/>
                </a:solidFill>
              </a:rPr>
              <a:t>:</a:t>
            </a:r>
            <a:endParaRPr lang="ru-RU" sz="2200" b="1" dirty="0">
              <a:solidFill>
                <a:srgbClr val="002060"/>
              </a:solidFill>
            </a:endParaRPr>
          </a:p>
        </p:txBody>
      </p:sp>
      <p:sp>
        <p:nvSpPr>
          <p:cNvPr id="35860" name="Text Box 20"/>
          <p:cNvSpPr txBox="1">
            <a:spLocks noChangeArrowheads="1"/>
          </p:cNvSpPr>
          <p:nvPr/>
        </p:nvSpPr>
        <p:spPr bwMode="auto">
          <a:xfrm>
            <a:off x="1624830" y="935968"/>
            <a:ext cx="2624654" cy="390482"/>
          </a:xfrm>
          <a:prstGeom prst="rect">
            <a:avLst/>
          </a:prstGeom>
          <a:ln>
            <a:noFill/>
            <a:headEnd/>
            <a:tailEnd/>
          </a:ln>
          <a:effec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51426" tIns="25713" rIns="51426" bIns="25713">
            <a:spAutoFit/>
          </a:bodyPr>
          <a:lstStyle/>
          <a:p>
            <a:pPr algn="ctr"/>
            <a:r>
              <a:rPr lang="en-US" sz="2200" b="1" dirty="0" err="1" smtClean="0">
                <a:solidFill>
                  <a:srgbClr val="002060"/>
                </a:solidFill>
              </a:rPr>
              <a:t>birlargacha</a:t>
            </a:r>
            <a:r>
              <a:rPr lang="ru-RU" sz="2200" b="1" dirty="0" smtClean="0">
                <a:solidFill>
                  <a:srgbClr val="002060"/>
                </a:solidFill>
              </a:rPr>
              <a:t>:</a:t>
            </a:r>
            <a:endParaRPr lang="ru-RU" sz="2200" b="1" dirty="0">
              <a:solidFill>
                <a:srgbClr val="002060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732999" y="2736168"/>
            <a:ext cx="2026451" cy="46805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-4111" y="2736168"/>
            <a:ext cx="1557804" cy="46805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55142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58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58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58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58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58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58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58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4" dur="500"/>
                                        <p:tgtEl>
                                          <p:spTgt spid="358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8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7" dur="500"/>
                                        <p:tgtEl>
                                          <p:spTgt spid="358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8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58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58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358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358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58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4" dur="500"/>
                                        <p:tgtEl>
                                          <p:spTgt spid="3585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8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7" dur="500"/>
                                        <p:tgtEl>
                                          <p:spTgt spid="358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8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500"/>
                            </p:stCondLst>
                            <p:childTnLst>
                              <p:par>
                                <p:cTn id="50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358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358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358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358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358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4" dur="500"/>
                                        <p:tgtEl>
                                          <p:spTgt spid="3585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8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7" dur="500"/>
                                        <p:tgtEl>
                                          <p:spTgt spid="358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8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500"/>
                            </p:stCondLst>
                            <p:childTnLst>
                              <p:par>
                                <p:cTn id="70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358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358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358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358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358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84" dur="500"/>
                                        <p:tgtEl>
                                          <p:spTgt spid="3586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8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87" dur="500"/>
                                        <p:tgtEl>
                                          <p:spTgt spid="358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8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358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358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845" grpId="0"/>
      <p:bldP spid="35845" grpId="1"/>
      <p:bldP spid="35847" grpId="0"/>
      <p:bldP spid="35847" grpId="1"/>
      <p:bldP spid="35849" grpId="0"/>
      <p:bldP spid="35849" grpId="1"/>
      <p:bldP spid="35851" grpId="0"/>
      <p:bldP spid="35851" grpId="1"/>
      <p:bldP spid="35853" grpId="0"/>
      <p:bldP spid="35855" grpId="0"/>
      <p:bldP spid="35856" grpId="0" animBg="1"/>
      <p:bldP spid="35856" grpId="1" animBg="1"/>
      <p:bldP spid="35858" grpId="0" animBg="1"/>
      <p:bldP spid="35858" grpId="1" animBg="1"/>
      <p:bldP spid="35859" grpId="0" animBg="1"/>
      <p:bldP spid="35859" grpId="1" animBg="1"/>
      <p:bldP spid="35860" grpId="0" animBg="1"/>
      <p:bldP spid="35860" grpId="1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9900" y="236959"/>
            <a:ext cx="3716653" cy="540015"/>
          </a:xfr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n-US" sz="34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QIYMATLAR</a:t>
            </a:r>
            <a:endParaRPr lang="ru-RU" sz="34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94935" y="1588951"/>
            <a:ext cx="1700713" cy="526512"/>
          </a:xfrm>
          <a:ln>
            <a:noFill/>
          </a:ln>
          <a:effectLst>
            <a:outerShdw blurRad="225425" dist="50800" dir="5220000" algn="ctr">
              <a:srgbClr val="000000">
                <a:alpha val="33000"/>
              </a:srgbClr>
            </a:outerShd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fontScale="85000" lnSpcReduction="10000"/>
          </a:bodyPr>
          <a:lstStyle/>
          <a:p>
            <a:pPr algn="ctr">
              <a:buNone/>
            </a:pPr>
            <a:r>
              <a:rPr lang="en-US" sz="2700" b="1" dirty="0" err="1" smtClean="0">
                <a:solidFill>
                  <a:srgbClr val="FF0000"/>
                </a:solidFill>
              </a:rPr>
              <a:t>Aniq</a:t>
            </a:r>
            <a:r>
              <a:rPr lang="en-US" sz="2700" b="1" dirty="0" smtClean="0">
                <a:solidFill>
                  <a:srgbClr val="FF0000"/>
                </a:solidFill>
              </a:rPr>
              <a:t> </a:t>
            </a:r>
            <a:r>
              <a:rPr lang="en-US" sz="2700" b="1" dirty="0" err="1" smtClean="0">
                <a:solidFill>
                  <a:srgbClr val="FF0000"/>
                </a:solidFill>
              </a:rPr>
              <a:t>qiymat</a:t>
            </a:r>
            <a:endParaRPr lang="ru-RU" sz="2700" b="1" dirty="0">
              <a:solidFill>
                <a:srgbClr val="FF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843721" y="1631224"/>
            <a:ext cx="2548886" cy="436649"/>
          </a:xfrm>
          <a:prstGeom prst="rect">
            <a:avLst/>
          </a:prstGeom>
          <a:ln>
            <a:noFill/>
          </a:ln>
          <a:effectLst>
            <a:outerShdw blurRad="184150" dist="241300" dir="11520000" sx="110000" sy="110000" algn="ctr">
              <a:srgbClr val="000000">
                <a:alpha val="18000"/>
              </a:srgbClr>
            </a:outerShd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lIns="51426" tIns="25713" rIns="51426" bIns="25713" rtlCol="0">
            <a:spAutoFit/>
            <a:sp3d/>
          </a:bodyPr>
          <a:lstStyle/>
          <a:p>
            <a:pPr algn="ctr"/>
            <a:r>
              <a:rPr lang="en-US" sz="2500" b="1" dirty="0" err="1" smtClean="0">
                <a:solidFill>
                  <a:srgbClr val="0000CC"/>
                </a:solidFill>
              </a:rPr>
              <a:t>Taqribiy</a:t>
            </a:r>
            <a:r>
              <a:rPr lang="en-US" sz="2500" b="1" dirty="0" smtClean="0">
                <a:solidFill>
                  <a:srgbClr val="0000CC"/>
                </a:solidFill>
              </a:rPr>
              <a:t> </a:t>
            </a:r>
            <a:r>
              <a:rPr lang="en-US" sz="2500" b="1" dirty="0" err="1" smtClean="0">
                <a:solidFill>
                  <a:srgbClr val="0000CC"/>
                </a:solidFill>
              </a:rPr>
              <a:t>qiymat</a:t>
            </a:r>
            <a:endParaRPr lang="ru-RU" sz="2500" b="1" dirty="0">
              <a:solidFill>
                <a:srgbClr val="0000CC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599805" y="2772172"/>
            <a:ext cx="2159645" cy="46791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трелка вниз 6"/>
          <p:cNvSpPr/>
          <p:nvPr/>
        </p:nvSpPr>
        <p:spPr>
          <a:xfrm rot="2032879">
            <a:off x="1313848" y="879096"/>
            <a:ext cx="396044" cy="591377"/>
          </a:xfrm>
          <a:prstGeom prst="downArrow">
            <a:avLst/>
          </a:prstGeom>
          <a:solidFill>
            <a:srgbClr val="0070C0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трелка вниз 8"/>
          <p:cNvSpPr/>
          <p:nvPr/>
        </p:nvSpPr>
        <p:spPr>
          <a:xfrm rot="19459409">
            <a:off x="3586837" y="829902"/>
            <a:ext cx="396044" cy="591377"/>
          </a:xfrm>
          <a:prstGeom prst="downArrow">
            <a:avLst/>
          </a:prstGeom>
          <a:solidFill>
            <a:srgbClr val="0070C0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98210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 animBg="1"/>
      <p:bldP spid="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3198" y="647891"/>
            <a:ext cx="5508612" cy="213830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dirty="0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dirty="0"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US" sz="1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en-US" sz="16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infda</a:t>
            </a:r>
            <a:r>
              <a:rPr lang="en-US" sz="1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36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nafar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o‘quvchi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</a:p>
          <a:p>
            <a:pPr marL="0" indent="0">
              <a:buNone/>
            </a:pPr>
            <a:r>
              <a:rPr lang="en-US" sz="1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2)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O‘zbekistonda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10 000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dan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ortiq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umumta’lim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maktablari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6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litseylar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kollejlar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</a:p>
          <a:p>
            <a:pPr marL="0" indent="0">
              <a:buNone/>
            </a:pPr>
            <a:r>
              <a:rPr lang="en-US" sz="1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3)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Navoiy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—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Nukus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temiryo‘lining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uzunligi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342 km;</a:t>
            </a:r>
          </a:p>
          <a:p>
            <a:pPr marL="0" indent="0">
              <a:buNone/>
            </a:pPr>
            <a:r>
              <a:rPr lang="en-US" sz="1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4)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ishchi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kassadan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70 600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so‘m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pul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oldi</a:t>
            </a:r>
            <a:r>
              <a:rPr lang="en-US" sz="1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endParaRPr lang="ru-RU" sz="16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O‘zbekiston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Respublikasi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Davlat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bayrog‘ida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12 ta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yulduz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bor. </a:t>
            </a:r>
            <a:r>
              <a:rPr lang="en-US" sz="1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16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n-US" sz="1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16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755489" y="107876"/>
            <a:ext cx="3716653" cy="540015"/>
          </a:xfr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n-US" sz="34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QIYMATLAR</a:t>
            </a:r>
            <a:endParaRPr lang="ru-RU" sz="34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" name="Овал 1"/>
          <p:cNvSpPr/>
          <p:nvPr/>
        </p:nvSpPr>
        <p:spPr>
          <a:xfrm>
            <a:off x="107417" y="899964"/>
            <a:ext cx="324036" cy="252028"/>
          </a:xfrm>
          <a:prstGeom prst="ellipse">
            <a:avLst/>
          </a:prstGeom>
          <a:noFill/>
          <a:ln w="19050">
            <a:solidFill>
              <a:srgbClr val="FF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Овал 5"/>
          <p:cNvSpPr/>
          <p:nvPr/>
        </p:nvSpPr>
        <p:spPr>
          <a:xfrm>
            <a:off x="76565" y="2013483"/>
            <a:ext cx="324036" cy="252028"/>
          </a:xfrm>
          <a:prstGeom prst="ellipse">
            <a:avLst/>
          </a:prstGeom>
          <a:noFill/>
          <a:ln w="19050">
            <a:solidFill>
              <a:srgbClr val="FF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Овал 6"/>
          <p:cNvSpPr/>
          <p:nvPr/>
        </p:nvSpPr>
        <p:spPr>
          <a:xfrm>
            <a:off x="76565" y="2278271"/>
            <a:ext cx="324036" cy="252028"/>
          </a:xfrm>
          <a:prstGeom prst="ellipse">
            <a:avLst/>
          </a:prstGeom>
          <a:noFill/>
          <a:ln w="19050">
            <a:solidFill>
              <a:srgbClr val="FF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18964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2" grpId="0" animBg="1"/>
      <p:bldP spid="6" grpId="0" animBg="1"/>
      <p:bldP spid="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9485" y="323900"/>
            <a:ext cx="3888105" cy="309000"/>
          </a:xfrm>
        </p:spPr>
        <p:txBody>
          <a:bodyPr>
            <a:noAutofit/>
          </a:bodyPr>
          <a:lstStyle/>
          <a:p>
            <a:r>
              <a:rPr lang="en-US" sz="1701" dirty="0">
                <a:solidFill>
                  <a:schemeClr val="accent5">
                    <a:lumMod val="75000"/>
                  </a:schemeClr>
                </a:solidFill>
              </a:rPr>
              <a:t> </a:t>
            </a:r>
            <a:r>
              <a:rPr lang="en-US" sz="1701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Turli</a:t>
            </a:r>
            <a:r>
              <a:rPr lang="en-US" sz="1701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US" sz="1701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miqdorlarning</a:t>
            </a:r>
            <a:r>
              <a:rPr lang="en-US" sz="1701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US" sz="1701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taqribiy</a:t>
            </a:r>
            <a:r>
              <a:rPr lang="en-US" sz="1701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1701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1701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qiymatlari</a:t>
            </a:r>
            <a:r>
              <a:rPr lang="en-US" sz="1701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425" y="323900"/>
            <a:ext cx="5688037" cy="2186310"/>
          </a:xfrm>
        </p:spPr>
        <p:txBody>
          <a:bodyPr>
            <a:noAutofit/>
          </a:bodyPr>
          <a:lstStyle/>
          <a:p>
            <a:endParaRPr lang="en-US" dirty="0">
              <a:solidFill>
                <a:schemeClr val="accent5">
                  <a:lumMod val="75000"/>
                </a:schemeClr>
              </a:solidFill>
            </a:endParaRPr>
          </a:p>
          <a:p>
            <a:endParaRPr lang="en-US" dirty="0">
              <a:solidFill>
                <a:schemeClr val="accent5">
                  <a:lumMod val="75000"/>
                </a:schemeClr>
              </a:solidFill>
            </a:endParaRPr>
          </a:p>
          <a:p>
            <a:endParaRPr lang="en-US" dirty="0">
              <a:solidFill>
                <a:schemeClr val="accent5">
                  <a:lumMod val="75000"/>
                </a:schemeClr>
              </a:solidFill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n-US" sz="12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Amaliy</a:t>
            </a:r>
            <a:r>
              <a:rPr lang="en-US" sz="12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US" sz="12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masalalarni</a:t>
            </a:r>
            <a:r>
              <a:rPr lang="en-US" sz="12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US" sz="12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yechishda</a:t>
            </a:r>
            <a:r>
              <a:rPr lang="en-US" sz="12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US" sz="12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ko‘pincha</a:t>
            </a:r>
            <a:r>
              <a:rPr lang="en-US" sz="1200" b="1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US" sz="1200" b="1" i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turli</a:t>
            </a:r>
            <a:r>
              <a:rPr lang="en-US" sz="1200" b="1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US" sz="1200" b="1" i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miqdorlarning</a:t>
            </a:r>
            <a:r>
              <a:rPr lang="en-US" sz="1200" b="1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US" sz="1200" b="1" i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taqribiy</a:t>
            </a:r>
            <a:r>
              <a:rPr lang="en-US" sz="1200" b="1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1200" b="1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1200" b="1" i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qiymatlari</a:t>
            </a:r>
            <a:r>
              <a:rPr lang="en-US" sz="1200" b="1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US" sz="12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12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US" sz="12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</a:t>
            </a:r>
            <a:r>
              <a:rPr lang="en-US" sz="12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US" sz="12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ko‘rishga</a:t>
            </a:r>
            <a:r>
              <a:rPr lang="en-US" sz="12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US" sz="12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12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US" sz="12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keladi</a:t>
            </a:r>
            <a:r>
              <a:rPr lang="en-US" sz="12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 </a:t>
            </a:r>
            <a:r>
              <a:rPr lang="en-US" sz="12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Taqribiy</a:t>
            </a:r>
            <a:r>
              <a:rPr lang="en-US" sz="12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US" sz="12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qiymatlar</a:t>
            </a:r>
            <a:r>
              <a:rPr lang="en-US" sz="12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 </a:t>
            </a:r>
            <a:r>
              <a:rPr lang="en-US" sz="12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odatda</a:t>
            </a:r>
            <a:r>
              <a:rPr lang="en-US" sz="12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br>
              <a:rPr lang="en-US" sz="12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12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en-US" sz="12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 </a:t>
            </a:r>
            <a:r>
              <a:rPr lang="en-US" sz="12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miqdordagi</a:t>
            </a:r>
            <a:r>
              <a:rPr lang="en-US" sz="12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 </a:t>
            </a:r>
            <a:r>
              <a:rPr lang="en-US" sz="12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narsalarni</a:t>
            </a:r>
            <a:r>
              <a:rPr lang="en-US" sz="12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  </a:t>
            </a:r>
            <a:r>
              <a:rPr lang="en-US" sz="12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masalan</a:t>
            </a:r>
            <a:r>
              <a:rPr lang="en-US" sz="12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  </a:t>
            </a:r>
            <a:r>
              <a:rPr lang="en-US" sz="12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o‘rmondagi</a:t>
            </a:r>
            <a:r>
              <a:rPr lang="en-US" sz="12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 </a:t>
            </a:r>
            <a:r>
              <a:rPr lang="en-US" sz="12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daraxtlar</a:t>
            </a:r>
            <a:r>
              <a:rPr lang="en-US" sz="12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 </a:t>
            </a:r>
            <a:r>
              <a:rPr lang="en-US" sz="12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sonini</a:t>
            </a:r>
            <a:r>
              <a:rPr lang="en-US" sz="12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12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12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sanashda</a:t>
            </a:r>
            <a:r>
              <a:rPr lang="en-US" sz="12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  </a:t>
            </a:r>
            <a:r>
              <a:rPr lang="en-US" sz="12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asboblar</a:t>
            </a:r>
            <a:r>
              <a:rPr lang="en-US" sz="12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 </a:t>
            </a:r>
            <a:r>
              <a:rPr lang="en-US" sz="12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yordamida</a:t>
            </a:r>
            <a:r>
              <a:rPr lang="en-US" sz="12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 </a:t>
            </a:r>
            <a:r>
              <a:rPr lang="en-US" sz="12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turli</a:t>
            </a:r>
            <a:r>
              <a:rPr lang="en-US" sz="12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 </a:t>
            </a:r>
            <a:r>
              <a:rPr lang="en-US" sz="12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kattaliklarni</a:t>
            </a:r>
            <a:r>
              <a:rPr lang="en-US" sz="12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  </a:t>
            </a:r>
            <a:r>
              <a:rPr lang="en-US" sz="12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masalan</a:t>
            </a:r>
            <a:r>
              <a:rPr lang="en-US" sz="12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  </a:t>
            </a:r>
            <a:r>
              <a:rPr lang="en-US" sz="12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uzunlik</a:t>
            </a:r>
            <a:r>
              <a:rPr lang="en-US" sz="12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br>
              <a:rPr lang="en-US" sz="12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12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massa</a:t>
            </a:r>
            <a:r>
              <a:rPr lang="en-US" sz="12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 </a:t>
            </a:r>
            <a:r>
              <a:rPr lang="en-US" sz="12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temperaturani</a:t>
            </a:r>
            <a:r>
              <a:rPr lang="en-US" sz="12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US" sz="12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o‘lchashda</a:t>
            </a:r>
            <a:r>
              <a:rPr lang="en-US" sz="12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 </a:t>
            </a:r>
            <a:r>
              <a:rPr lang="en-US" sz="12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sonlarni</a:t>
            </a:r>
            <a:r>
              <a:rPr lang="en-US" sz="12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US" sz="12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yaxlitlashda</a:t>
            </a:r>
            <a:r>
              <a:rPr lang="en-US" sz="12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US" sz="12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12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US" sz="12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qilinadi</a:t>
            </a:r>
            <a:r>
              <a:rPr lang="en-US" sz="900" b="1" dirty="0">
                <a:solidFill>
                  <a:srgbClr val="000000"/>
                </a:solidFill>
              </a:rPr>
              <a:t>.</a:t>
            </a:r>
          </a:p>
          <a:p>
            <a:endParaRPr lang="en-US" dirty="0">
              <a:solidFill>
                <a:srgbClr val="000000"/>
              </a:solidFill>
            </a:endParaRPr>
          </a:p>
          <a:p>
            <a:endParaRPr lang="en-US" dirty="0">
              <a:solidFill>
                <a:schemeClr val="accent5">
                  <a:lumMod val="75000"/>
                </a:schemeClr>
              </a:solidFill>
            </a:endParaRPr>
          </a:p>
          <a:p>
            <a:endParaRPr lang="en-US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0" y="2736168"/>
            <a:ext cx="5759450" cy="5039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76323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724557" y="143880"/>
            <a:ext cx="1069973" cy="400110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en-US" sz="2000" dirty="0" err="1" smtClean="0">
                <a:solidFill>
                  <a:srgbClr val="002060"/>
                </a:solidFill>
              </a:rPr>
              <a:t>Taqribiy</a:t>
            </a:r>
            <a:endParaRPr lang="ru-RU" sz="2000" dirty="0">
              <a:solidFill>
                <a:srgbClr val="00206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203761" y="215888"/>
            <a:ext cx="1985246" cy="400110"/>
          </a:xfrm>
          <a:prstGeom prst="rect">
            <a:avLst/>
          </a:prstGeom>
          <a:solidFill>
            <a:srgbClr val="FFCCCC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2000" dirty="0" err="1" smtClean="0">
                <a:solidFill>
                  <a:srgbClr val="002060"/>
                </a:solidFill>
              </a:rPr>
              <a:t>Aniq</a:t>
            </a:r>
            <a:endParaRPr lang="ru-RU" sz="2000" dirty="0">
              <a:solidFill>
                <a:srgbClr val="00206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410638" y="997099"/>
            <a:ext cx="1946286" cy="584775"/>
          </a:xfrm>
          <a:prstGeom prst="rect">
            <a:avLst/>
          </a:prstGeom>
          <a:solidFill>
            <a:srgbClr val="FFFF00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en-US" sz="16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Kitob</a:t>
            </a:r>
            <a:r>
              <a:rPr lang="ru-RU" sz="1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220</a:t>
            </a:r>
            <a:r>
              <a:rPr lang="en-US" sz="1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ta </a:t>
            </a:r>
            <a:r>
              <a:rPr lang="en-US" sz="16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sahifadan</a:t>
            </a:r>
            <a:r>
              <a:rPr lang="en-US" sz="1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iborat</a:t>
            </a:r>
            <a:r>
              <a:rPr lang="en-US" sz="1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14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51433" y="1427986"/>
            <a:ext cx="2016223" cy="523220"/>
          </a:xfrm>
          <a:prstGeom prst="rect">
            <a:avLst/>
          </a:prstGeom>
          <a:solidFill>
            <a:srgbClr val="FFCCCC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sz="1400" dirty="0" err="1" smtClean="0">
                <a:solidFill>
                  <a:srgbClr val="002060"/>
                </a:solidFill>
              </a:rPr>
              <a:t>Oltiburchakning</a:t>
            </a:r>
            <a:r>
              <a:rPr lang="en-US" sz="1400" dirty="0" smtClean="0">
                <a:solidFill>
                  <a:srgbClr val="002060"/>
                </a:solidFill>
              </a:rPr>
              <a:t> 9 ta </a:t>
            </a:r>
            <a:r>
              <a:rPr lang="en-US" sz="1400" dirty="0" err="1" smtClean="0">
                <a:solidFill>
                  <a:srgbClr val="002060"/>
                </a:solidFill>
              </a:rPr>
              <a:t>diagonali</a:t>
            </a:r>
            <a:r>
              <a:rPr lang="en-US" sz="1400" dirty="0" smtClean="0">
                <a:solidFill>
                  <a:srgbClr val="002060"/>
                </a:solidFill>
              </a:rPr>
              <a:t> bor</a:t>
            </a:r>
            <a:r>
              <a:rPr lang="en-US" sz="1400" dirty="0">
                <a:solidFill>
                  <a:srgbClr val="002060"/>
                </a:solidFill>
              </a:rPr>
              <a:t>.</a:t>
            </a:r>
            <a:endParaRPr lang="ru-RU" sz="1400" dirty="0">
              <a:solidFill>
                <a:srgbClr val="002060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203761" y="1872072"/>
            <a:ext cx="2016224" cy="738664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en-US" sz="1400" dirty="0" err="1" smtClean="0">
                <a:solidFill>
                  <a:schemeClr val="bg1"/>
                </a:solidFill>
              </a:rPr>
              <a:t>Sotuchi</a:t>
            </a:r>
            <a:r>
              <a:rPr lang="en-US" sz="1400" dirty="0" smtClean="0">
                <a:solidFill>
                  <a:schemeClr val="bg1"/>
                </a:solidFill>
              </a:rPr>
              <a:t> </a:t>
            </a:r>
            <a:r>
              <a:rPr lang="en-US" sz="1400" dirty="0" err="1" smtClean="0">
                <a:solidFill>
                  <a:schemeClr val="bg1"/>
                </a:solidFill>
              </a:rPr>
              <a:t>elektron</a:t>
            </a:r>
            <a:r>
              <a:rPr lang="en-US" sz="1400" dirty="0" smtClean="0">
                <a:solidFill>
                  <a:schemeClr val="bg1"/>
                </a:solidFill>
              </a:rPr>
              <a:t> </a:t>
            </a:r>
            <a:r>
              <a:rPr lang="en-US" sz="1400" dirty="0" err="1" smtClean="0">
                <a:solidFill>
                  <a:schemeClr val="bg1"/>
                </a:solidFill>
              </a:rPr>
              <a:t>tarozida</a:t>
            </a:r>
            <a:r>
              <a:rPr lang="en-US" sz="1400" dirty="0" smtClean="0">
                <a:solidFill>
                  <a:schemeClr val="bg1"/>
                </a:solidFill>
              </a:rPr>
              <a:t> </a:t>
            </a:r>
            <a:r>
              <a:rPr lang="ru-RU" sz="1400" dirty="0" smtClean="0">
                <a:solidFill>
                  <a:schemeClr val="bg1"/>
                </a:solidFill>
              </a:rPr>
              <a:t>250 </a:t>
            </a:r>
            <a:r>
              <a:rPr lang="en-US" sz="1400" dirty="0" err="1" smtClean="0">
                <a:solidFill>
                  <a:schemeClr val="bg1"/>
                </a:solidFill>
              </a:rPr>
              <a:t>gramm</a:t>
            </a:r>
            <a:r>
              <a:rPr lang="en-US" sz="1400" dirty="0" smtClean="0">
                <a:solidFill>
                  <a:schemeClr val="bg1"/>
                </a:solidFill>
              </a:rPr>
              <a:t> </a:t>
            </a:r>
            <a:r>
              <a:rPr lang="en-US" sz="1400" dirty="0" err="1" smtClean="0">
                <a:solidFill>
                  <a:schemeClr val="bg1"/>
                </a:solidFill>
              </a:rPr>
              <a:t>yog</a:t>
            </a:r>
            <a:r>
              <a:rPr lang="en-US" sz="1400" dirty="0" smtClean="0">
                <a:solidFill>
                  <a:schemeClr val="bg1"/>
                </a:solidFill>
              </a:rPr>
              <a:t>‘ </a:t>
            </a:r>
            <a:r>
              <a:rPr lang="en-US" sz="1400" dirty="0" err="1" smtClean="0">
                <a:solidFill>
                  <a:schemeClr val="bg1"/>
                </a:solidFill>
              </a:rPr>
              <a:t>o‘lchadi</a:t>
            </a:r>
            <a:r>
              <a:rPr lang="en-US" sz="1400" dirty="0">
                <a:solidFill>
                  <a:schemeClr val="bg1"/>
                </a:solidFill>
              </a:rPr>
              <a:t>.</a:t>
            </a:r>
            <a:endParaRPr lang="ru-RU" sz="1400" dirty="0">
              <a:solidFill>
                <a:schemeClr val="bg1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23441" y="2196108"/>
            <a:ext cx="2138692" cy="461665"/>
          </a:xfrm>
          <a:prstGeom prst="rect">
            <a:avLst/>
          </a:prstGeom>
          <a:solidFill>
            <a:srgbClr val="66FF99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en-US" sz="1200" dirty="0" err="1" smtClean="0">
                <a:solidFill>
                  <a:srgbClr val="002060"/>
                </a:solidFill>
              </a:rPr>
              <a:t>Jizzaxdan</a:t>
            </a:r>
            <a:r>
              <a:rPr lang="en-US" sz="1200" dirty="0" smtClean="0">
                <a:solidFill>
                  <a:srgbClr val="002060"/>
                </a:solidFill>
              </a:rPr>
              <a:t> </a:t>
            </a:r>
            <a:r>
              <a:rPr lang="en-US" sz="1200" dirty="0" err="1" smtClean="0">
                <a:solidFill>
                  <a:srgbClr val="002060"/>
                </a:solidFill>
              </a:rPr>
              <a:t>Toshkentgacha</a:t>
            </a:r>
            <a:r>
              <a:rPr lang="en-US" sz="1200" dirty="0" smtClean="0">
                <a:solidFill>
                  <a:srgbClr val="002060"/>
                </a:solidFill>
              </a:rPr>
              <a:t> </a:t>
            </a:r>
            <a:r>
              <a:rPr lang="en-US" sz="1200" dirty="0" err="1" smtClean="0">
                <a:solidFill>
                  <a:srgbClr val="002060"/>
                </a:solidFill>
              </a:rPr>
              <a:t>bo‘lgan</a:t>
            </a:r>
            <a:r>
              <a:rPr lang="en-US" sz="1200" dirty="0" smtClean="0">
                <a:solidFill>
                  <a:srgbClr val="002060"/>
                </a:solidFill>
              </a:rPr>
              <a:t> </a:t>
            </a:r>
            <a:r>
              <a:rPr lang="en-US" sz="1200" dirty="0" err="1" smtClean="0">
                <a:solidFill>
                  <a:srgbClr val="002060"/>
                </a:solidFill>
              </a:rPr>
              <a:t>masofa</a:t>
            </a:r>
            <a:r>
              <a:rPr lang="en-US" sz="1200" dirty="0" smtClean="0">
                <a:solidFill>
                  <a:srgbClr val="002060"/>
                </a:solidFill>
              </a:rPr>
              <a:t> </a:t>
            </a:r>
            <a:r>
              <a:rPr lang="ru-RU" sz="1200" dirty="0" smtClean="0">
                <a:solidFill>
                  <a:srgbClr val="002060"/>
                </a:solidFill>
              </a:rPr>
              <a:t>201,1 </a:t>
            </a:r>
            <a:r>
              <a:rPr lang="ru-RU" sz="1200" dirty="0">
                <a:solidFill>
                  <a:srgbClr val="002060"/>
                </a:solidFill>
              </a:rPr>
              <a:t>км</a:t>
            </a:r>
            <a:endParaRPr lang="ru-RU" sz="11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56592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55 -4.19402E-6 L 0.14352 -0.10877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190" y="-543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99449E-6 2.2636E-6 L -0.46859 -0.29447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3444" y="-1474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0386E-6 -1.95982E-8 L 2.20386E-6 -0.13327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666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69972E-6 -3.08182E-6 L 0.51239 -3.08182E-6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62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964" y="132269"/>
            <a:ext cx="5472069" cy="386260"/>
          </a:xfrm>
          <a:ln>
            <a:noFill/>
          </a:ln>
          <a:effec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en-US" sz="2000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Taqribiy</a:t>
            </a:r>
            <a:r>
              <a:rPr lang="en-US" sz="20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20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aniq</a:t>
            </a:r>
            <a:r>
              <a:rPr lang="en-US" sz="20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qiymatlar</a:t>
            </a:r>
            <a:r>
              <a:rPr lang="en-US" sz="20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bir-biridan</a:t>
            </a:r>
            <a:r>
              <a:rPr lang="en-US" sz="20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farq</a:t>
            </a:r>
            <a:r>
              <a:rPr lang="en-US" sz="20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qiladi</a:t>
            </a:r>
            <a:r>
              <a:rPr lang="ru-RU" sz="18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1800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9445" y="518529"/>
            <a:ext cx="5183505" cy="627765"/>
          </a:xfr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>
              <a:buNone/>
            </a:pPr>
            <a:r>
              <a:rPr lang="ru-RU" sz="2000" dirty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2000" dirty="0" err="1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Taqribiy</a:t>
            </a:r>
            <a:r>
              <a:rPr lang="en-US" sz="2000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hisoblashlarda</a:t>
            </a:r>
            <a:r>
              <a:rPr lang="en-US" sz="2000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doim</a:t>
            </a:r>
            <a:r>
              <a:rPr lang="en-US" sz="2000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xatolik</a:t>
            </a:r>
            <a:r>
              <a:rPr lang="en-US" sz="2000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yuz</a:t>
            </a:r>
            <a:r>
              <a:rPr lang="en-US" sz="2000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beradi</a:t>
            </a:r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2000" dirty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59444" y="1224000"/>
            <a:ext cx="5183505" cy="821370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51426" tIns="25713" rIns="51426" bIns="25713" rtlCol="0">
            <a:spAutoFit/>
          </a:bodyPr>
          <a:lstStyle/>
          <a:p>
            <a:pPr algn="ctr"/>
            <a:r>
              <a:rPr lang="en-US" sz="25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Matematikada</a:t>
            </a:r>
            <a:r>
              <a:rPr lang="en-US" sz="25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xatolik</a:t>
            </a:r>
            <a:r>
              <a:rPr lang="en-US" sz="25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ikki</a:t>
            </a:r>
            <a:r>
              <a:rPr lang="en-US" sz="25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xil</a:t>
            </a:r>
            <a:r>
              <a:rPr lang="en-US" sz="25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turga</a:t>
            </a:r>
            <a:r>
              <a:rPr lang="en-US" sz="25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bo‘linadi</a:t>
            </a:r>
            <a:r>
              <a:rPr lang="ru-RU" sz="2500" dirty="0" smtClean="0">
                <a:solidFill>
                  <a:srgbClr val="002060"/>
                </a:solidFill>
              </a:rPr>
              <a:t>: </a:t>
            </a:r>
            <a:endParaRPr lang="ru-RU" sz="2500" dirty="0">
              <a:solidFill>
                <a:srgbClr val="00206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96802" y="2396437"/>
            <a:ext cx="1706859" cy="328927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 lIns="51426" tIns="25713" rIns="51426" bIns="25713" rtlCol="0">
            <a:spAutoFit/>
          </a:bodyPr>
          <a:lstStyle/>
          <a:p>
            <a:r>
              <a:rPr lang="ru-RU" sz="18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А</a:t>
            </a:r>
            <a:r>
              <a:rPr lang="en-US" sz="1800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bsolyut</a:t>
            </a:r>
            <a:r>
              <a:rPr lang="en-US" sz="18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xatolik</a:t>
            </a:r>
            <a:endParaRPr lang="ru-RU" sz="18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453234" y="2399384"/>
            <a:ext cx="1514499" cy="328927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lIns="51426" tIns="25713" rIns="51426" bIns="25713" rtlCol="0">
            <a:spAutoFit/>
          </a:bodyPr>
          <a:lstStyle/>
          <a:p>
            <a:r>
              <a:rPr lang="en-US" sz="1800" dirty="0" err="1" smtClean="0">
                <a:solidFill>
                  <a:srgbClr val="C00000"/>
                </a:solidFill>
              </a:rPr>
              <a:t>Nisbiy</a:t>
            </a:r>
            <a:r>
              <a:rPr lang="en-US" sz="1800" dirty="0" smtClean="0">
                <a:solidFill>
                  <a:srgbClr val="C00000"/>
                </a:solidFill>
              </a:rPr>
              <a:t> </a:t>
            </a:r>
            <a:r>
              <a:rPr lang="en-US" sz="1800" dirty="0" err="1" smtClean="0">
                <a:solidFill>
                  <a:srgbClr val="002060"/>
                </a:solidFill>
              </a:rPr>
              <a:t>xatolik</a:t>
            </a:r>
            <a:r>
              <a:rPr lang="ru-RU" sz="1800" dirty="0" smtClean="0"/>
              <a:t> </a:t>
            </a:r>
            <a:endParaRPr lang="ru-RU" sz="1800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8" name="Прямая со стрелкой 7"/>
          <p:cNvCxnSpPr/>
          <p:nvPr/>
        </p:nvCxnSpPr>
        <p:spPr>
          <a:xfrm flipH="1">
            <a:off x="1758337" y="1980084"/>
            <a:ext cx="545324" cy="464258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 стрелкой 9"/>
          <p:cNvCxnSpPr/>
          <p:nvPr/>
        </p:nvCxnSpPr>
        <p:spPr>
          <a:xfrm>
            <a:off x="3491793" y="1980084"/>
            <a:ext cx="504056" cy="406152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7" name="Прямоугольник 6"/>
          <p:cNvSpPr/>
          <p:nvPr/>
        </p:nvSpPr>
        <p:spPr>
          <a:xfrm>
            <a:off x="0" y="2916188"/>
            <a:ext cx="5796049" cy="3239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80260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 animBg="1"/>
      <p:bldP spid="4" grpId="0" animBg="1"/>
      <p:bldP spid="5" grpId="0" animBg="1"/>
      <p:bldP spid="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n-US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MASALA</a:t>
            </a:r>
            <a:endParaRPr lang="ru-RU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71413" y="701919"/>
            <a:ext cx="2700300" cy="2138308"/>
          </a:xfrm>
        </p:spPr>
        <p:txBody>
          <a:bodyPr>
            <a:normAutofit/>
          </a:bodyPr>
          <a:lstStyle/>
          <a:p>
            <a:r>
              <a:rPr lang="en-US" sz="105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O‘quvchilardan</a:t>
            </a:r>
            <a:r>
              <a:rPr lang="en-US" sz="105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5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</a:t>
            </a:r>
            <a:r>
              <a:rPr lang="en-US" sz="105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5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maktabda</a:t>
            </a:r>
            <a:r>
              <a:rPr lang="en-US" sz="105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5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nechta</a:t>
            </a:r>
            <a:r>
              <a:rPr lang="en-US" sz="105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5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o‘quvchi</a:t>
            </a:r>
            <a:r>
              <a:rPr lang="en-US" sz="105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5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o‘qishi</a:t>
            </a:r>
            <a:r>
              <a:rPr lang="en-US" sz="105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5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haqidagi</a:t>
            </a:r>
            <a:r>
              <a:rPr lang="en-US" sz="105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5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savolga</a:t>
            </a:r>
            <a:r>
              <a:rPr lang="en-US" sz="105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105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05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„</a:t>
            </a:r>
            <a:r>
              <a:rPr lang="en-US" sz="105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1000</a:t>
            </a:r>
            <a:r>
              <a:rPr lang="en-US" sz="1050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5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ta“ deb </a:t>
            </a:r>
            <a:r>
              <a:rPr lang="en-US" sz="105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105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5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berdi</a:t>
            </a:r>
            <a:r>
              <a:rPr lang="en-US" sz="105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05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ikkinchi</a:t>
            </a:r>
            <a:r>
              <a:rPr lang="en-US" sz="105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5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o‘quvchi</a:t>
            </a:r>
            <a:r>
              <a:rPr lang="en-US" sz="105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5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sz="105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5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aynan</a:t>
            </a:r>
            <a:r>
              <a:rPr lang="en-US" sz="105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5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</a:t>
            </a:r>
            <a:r>
              <a:rPr lang="en-US" sz="105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5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savolga</a:t>
            </a:r>
            <a:r>
              <a:rPr lang="en-US" sz="105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„</a:t>
            </a:r>
            <a:r>
              <a:rPr lang="en-US" sz="105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950</a:t>
            </a:r>
            <a:r>
              <a:rPr lang="en-US" sz="1050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5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ta“ deb </a:t>
            </a:r>
            <a:r>
              <a:rPr lang="en-US" sz="105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105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5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berdi</a:t>
            </a:r>
            <a:r>
              <a:rPr lang="en-US" sz="105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Agar </a:t>
            </a:r>
            <a:r>
              <a:rPr lang="en-US" sz="105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maktabda</a:t>
            </a:r>
            <a:r>
              <a:rPr lang="en-US" sz="105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986 </a:t>
            </a:r>
            <a:r>
              <a:rPr lang="en-US" sz="105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nafar</a:t>
            </a:r>
            <a:r>
              <a:rPr lang="en-US" sz="105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5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o‘quvchi</a:t>
            </a:r>
            <a:r>
              <a:rPr lang="en-US" sz="105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5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o‘qisa</a:t>
            </a:r>
            <a:r>
              <a:rPr lang="en-US" sz="105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05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kimning</a:t>
            </a:r>
            <a:r>
              <a:rPr lang="en-US" sz="105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5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javobi</a:t>
            </a:r>
            <a:r>
              <a:rPr lang="en-US" sz="105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5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aniqroq</a:t>
            </a:r>
            <a:r>
              <a:rPr lang="en-US" sz="105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</a:p>
          <a:p>
            <a:endParaRPr lang="en-US" dirty="0"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dirty="0"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dirty="0" smtClean="0"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0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Birinchi</a:t>
            </a:r>
            <a:r>
              <a:rPr lang="en-US" sz="1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o‘quvchi</a:t>
            </a:r>
            <a:r>
              <a:rPr lang="en-US" sz="1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14 </a:t>
            </a:r>
            <a:r>
              <a:rPr lang="en-US" sz="1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taga</a:t>
            </a:r>
            <a:r>
              <a:rPr lang="en-US" sz="1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ikkinchisi</a:t>
            </a:r>
            <a:r>
              <a:rPr lang="en-US" sz="1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sz="1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36 </a:t>
            </a:r>
            <a:r>
              <a:rPr lang="en-US" sz="1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taga</a:t>
            </a:r>
            <a:r>
              <a:rPr lang="en-US" sz="1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adashdi</a:t>
            </a:r>
            <a:r>
              <a:rPr lang="en-US" sz="1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Demak</a:t>
            </a:r>
            <a:r>
              <a:rPr lang="en-US" sz="1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birinchi</a:t>
            </a:r>
            <a:r>
              <a:rPr lang="en-US" sz="1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o‘quvchining</a:t>
            </a:r>
            <a:r>
              <a:rPr lang="en-US" sz="1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javobi</a:t>
            </a:r>
            <a:r>
              <a:rPr lang="en-US" sz="1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aniqroq</a:t>
            </a:r>
            <a:r>
              <a:rPr lang="en-US" sz="1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10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2855923" y="705599"/>
            <a:ext cx="2567590" cy="213830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Birinchi</a:t>
            </a:r>
            <a:r>
              <a:rPr lang="en-US" sz="1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holda</a:t>
            </a:r>
            <a:r>
              <a:rPr lang="en-US" sz="1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o‘quvchilar</a:t>
            </a:r>
            <a:r>
              <a:rPr lang="en-US" sz="1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sonining</a:t>
            </a:r>
            <a:r>
              <a:rPr lang="en-US" sz="1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aniq</a:t>
            </a:r>
            <a:r>
              <a:rPr lang="en-US" sz="1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taqribiy</a:t>
            </a:r>
            <a:r>
              <a:rPr lang="en-US" sz="1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qiymatlari</a:t>
            </a:r>
            <a:r>
              <a:rPr lang="en-US" sz="1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orasidagi</a:t>
            </a:r>
            <a:r>
              <a:rPr lang="en-US" sz="1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farq</a:t>
            </a:r>
            <a:r>
              <a:rPr lang="en-US" sz="1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1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ayirma</a:t>
            </a:r>
            <a:r>
              <a:rPr lang="en-US" sz="1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1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manfiy</a:t>
            </a:r>
            <a:r>
              <a:rPr lang="en-US" sz="1000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</a:p>
          <a:p>
            <a:r>
              <a:rPr lang="en-US" sz="100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</a:t>
            </a:r>
            <a:r>
              <a:rPr lang="en-US" sz="1050" b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986 –1000 = –14</a:t>
            </a:r>
            <a:r>
              <a:rPr lang="en-US" sz="100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r>
              <a:rPr lang="en-US" sz="1000" b="1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ikkinchi</a:t>
            </a:r>
            <a:r>
              <a:rPr lang="en-US" sz="1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holda</a:t>
            </a:r>
            <a:r>
              <a:rPr lang="en-US" sz="1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sz="1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musbat</a:t>
            </a:r>
            <a:r>
              <a:rPr lang="en-US" sz="1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</a:p>
          <a:p>
            <a:r>
              <a:rPr lang="en-US" sz="100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</a:t>
            </a:r>
            <a:r>
              <a:rPr lang="en-US" sz="1000" b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986 – 950 = 36. </a:t>
            </a:r>
          </a:p>
          <a:p>
            <a:r>
              <a:rPr lang="en-US" sz="1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Amaliy</a:t>
            </a:r>
            <a:r>
              <a:rPr lang="en-US" sz="1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jihatdan</a:t>
            </a:r>
            <a:r>
              <a:rPr lang="en-US" sz="1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taqribiy</a:t>
            </a:r>
            <a:r>
              <a:rPr lang="en-US" sz="1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qiymatning</a:t>
            </a:r>
            <a:r>
              <a:rPr lang="en-US" sz="1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aniq</a:t>
            </a:r>
            <a:r>
              <a:rPr lang="en-US" sz="1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qiymatdan</a:t>
            </a:r>
            <a:r>
              <a:rPr lang="en-US" sz="1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u </a:t>
            </a:r>
            <a:r>
              <a:rPr lang="en-US" sz="1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1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sz="1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tomonga</a:t>
            </a:r>
            <a:r>
              <a:rPr lang="en-US" sz="1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chetlashishini</a:t>
            </a:r>
            <a:r>
              <a:rPr lang="en-US" sz="1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ya’ni</a:t>
            </a:r>
            <a:r>
              <a:rPr lang="en-US" sz="1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aniq</a:t>
            </a:r>
            <a:r>
              <a:rPr lang="en-US" sz="1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qiymat</a:t>
            </a:r>
            <a:r>
              <a:rPr lang="en-US" sz="1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1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taqribiy</a:t>
            </a:r>
            <a:r>
              <a:rPr lang="en-US" sz="1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qiymat</a:t>
            </a:r>
            <a:r>
              <a:rPr lang="en-US" sz="1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orasidagi</a:t>
            </a:r>
            <a:r>
              <a:rPr lang="en-US" sz="1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ayirmaning</a:t>
            </a:r>
            <a:r>
              <a:rPr lang="en-US" sz="1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modulini</a:t>
            </a:r>
            <a:r>
              <a:rPr lang="en-US" sz="1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1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absolut</a:t>
            </a:r>
            <a:r>
              <a:rPr lang="en-US" sz="1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qiymatini</a:t>
            </a:r>
            <a:r>
              <a:rPr lang="en-US" sz="1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1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bilish</a:t>
            </a:r>
            <a:r>
              <a:rPr lang="en-US" sz="1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muhimdir</a:t>
            </a:r>
            <a:r>
              <a:rPr lang="en-US" sz="1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0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10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Стрелка вниз 4"/>
          <p:cNvSpPr/>
          <p:nvPr/>
        </p:nvSpPr>
        <p:spPr>
          <a:xfrm>
            <a:off x="1079525" y="1777462"/>
            <a:ext cx="408245" cy="306184"/>
          </a:xfrm>
          <a:prstGeom prst="downArrow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536">
              <a:solidFill>
                <a:schemeClr val="accent5">
                  <a:lumMod val="40000"/>
                  <a:lumOff val="6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8579972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9956" y="101242"/>
            <a:ext cx="5021537" cy="1181279"/>
          </a:xfr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n-US" sz="2000" b="1" dirty="0" err="1" smtClean="0">
                <a:solidFill>
                  <a:srgbClr val="002060"/>
                </a:solidFill>
              </a:rPr>
              <a:t>Aniq</a:t>
            </a:r>
            <a:r>
              <a:rPr lang="en-US" sz="2000" b="1" dirty="0" smtClean="0">
                <a:solidFill>
                  <a:srgbClr val="002060"/>
                </a:solidFill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</a:rPr>
              <a:t>va</a:t>
            </a:r>
            <a:r>
              <a:rPr lang="en-US" sz="2000" b="1" dirty="0" smtClean="0">
                <a:solidFill>
                  <a:srgbClr val="002060"/>
                </a:solidFill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</a:rPr>
              <a:t>taqribiy</a:t>
            </a:r>
            <a:r>
              <a:rPr lang="en-US" sz="2000" b="1" dirty="0" smtClean="0">
                <a:solidFill>
                  <a:srgbClr val="002060"/>
                </a:solidFill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</a:rPr>
              <a:t>qiymatlar</a:t>
            </a:r>
            <a:r>
              <a:rPr lang="en-US" sz="2000" b="1" dirty="0" smtClean="0">
                <a:solidFill>
                  <a:srgbClr val="002060"/>
                </a:solidFill>
              </a:rPr>
              <a:t> </a:t>
            </a:r>
            <a:r>
              <a:rPr lang="en-US" sz="2000" b="1" smtClean="0">
                <a:solidFill>
                  <a:srgbClr val="002060"/>
                </a:solidFill>
              </a:rPr>
              <a:t>ayirmasining  </a:t>
            </a:r>
            <a:r>
              <a:rPr lang="en-US" sz="2000" b="1" dirty="0" smtClean="0">
                <a:solidFill>
                  <a:srgbClr val="002060"/>
                </a:solidFill>
              </a:rPr>
              <a:t>moduli </a:t>
            </a:r>
            <a:r>
              <a:rPr lang="en-US" sz="2000" b="1" dirty="0" err="1" smtClean="0">
                <a:solidFill>
                  <a:srgbClr val="C00000"/>
                </a:solidFill>
              </a:rPr>
              <a:t>absolyut</a:t>
            </a:r>
            <a:r>
              <a:rPr lang="en-US" sz="2000" b="1" dirty="0" smtClean="0">
                <a:solidFill>
                  <a:srgbClr val="C00000"/>
                </a:solidFill>
              </a:rPr>
              <a:t> </a:t>
            </a:r>
            <a:r>
              <a:rPr lang="en-US" sz="2000" b="1" dirty="0" err="1" smtClean="0">
                <a:solidFill>
                  <a:srgbClr val="C00000"/>
                </a:solidFill>
              </a:rPr>
              <a:t>xatolik</a:t>
            </a:r>
            <a:r>
              <a:rPr lang="en-US" sz="2000" b="1" dirty="0" smtClean="0">
                <a:solidFill>
                  <a:srgbClr val="C00000"/>
                </a:solidFill>
              </a:rPr>
              <a:t>  </a:t>
            </a:r>
            <a:r>
              <a:rPr lang="en-US" sz="2000" b="1" dirty="0" smtClean="0">
                <a:solidFill>
                  <a:srgbClr val="002060"/>
                </a:solidFill>
              </a:rPr>
              <a:t>deb </a:t>
            </a:r>
            <a:r>
              <a:rPr lang="en-US" sz="2000" b="1" dirty="0" err="1" smtClean="0">
                <a:solidFill>
                  <a:srgbClr val="002060"/>
                </a:solidFill>
              </a:rPr>
              <a:t>ataladi</a:t>
            </a:r>
            <a:r>
              <a:rPr lang="ru-RU" b="1" dirty="0" smtClean="0">
                <a:solidFill>
                  <a:srgbClr val="002060"/>
                </a:solidFill>
              </a:rPr>
              <a:t>.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287973" y="1552542"/>
            <a:ext cx="5183505" cy="1341787"/>
          </a:xfrm>
          <a:solidFill>
            <a:schemeClr val="bg2">
              <a:lumMod val="20000"/>
              <a:lumOff val="80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ru-RU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                                                         </a:t>
            </a:r>
            <a:r>
              <a:rPr lang="ru-RU" sz="45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∣</a:t>
            </a:r>
            <a:r>
              <a:rPr lang="ru-RU" sz="4500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х-а∣ </a:t>
            </a:r>
          </a:p>
          <a:p>
            <a:pPr algn="ctr">
              <a:buNone/>
            </a:pPr>
            <a:r>
              <a:rPr lang="ru-RU" sz="20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а</a:t>
            </a:r>
            <a:r>
              <a:rPr lang="ru-RU" sz="1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-</a:t>
            </a:r>
            <a:r>
              <a:rPr lang="en-US" sz="1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taqribiy</a:t>
            </a:r>
            <a:r>
              <a:rPr lang="en-US" sz="1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qiymat</a:t>
            </a:r>
            <a:r>
              <a:rPr lang="ru-RU" sz="1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</a:p>
          <a:p>
            <a:pPr algn="ctr">
              <a:buNone/>
            </a:pPr>
            <a:r>
              <a:rPr lang="ru-RU" sz="2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х</a:t>
            </a:r>
            <a:r>
              <a:rPr lang="ru-RU" sz="1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– </a:t>
            </a:r>
            <a:r>
              <a:rPr lang="en-US" sz="18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aniq</a:t>
            </a:r>
            <a:r>
              <a:rPr lang="en-US" sz="1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qiymat</a:t>
            </a:r>
            <a:endParaRPr lang="ru-RU" sz="18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" y="2952192"/>
            <a:ext cx="5759450" cy="28789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286327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" grpId="0" build="p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SLIDE_ID" val="{D8A4F118-717F-4571-9E35-423A433FF11F}"/>
  <p:tag name="GENSWF_ADVANCE_TIME" val="5.001"/>
  <p:tag name="TIMING" val="|0.001|0.5|0.5|1|0.5|0.5|0.5|0.5"/>
  <p:tag name="ISPRING_CUSTOM_TIMING_US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SLIDE_ID" val="{D8A4F118-717F-4571-9E35-423A433FF11F}"/>
  <p:tag name="GENSWF_ADVANCE_TIME" val="5.001"/>
  <p:tag name="TIMING" val="|0.001|0.5|0.5|1|0.5|0.5|0.5|0.5"/>
  <p:tag name="ISPRING_CUSTOM_TIMING_USED" val="1"/>
</p:tagLst>
</file>

<file path=ppt/theme/theme1.xml><?xml version="1.0" encoding="utf-8"?>
<a:theme xmlns:a="http://schemas.openxmlformats.org/drawingml/2006/main" name="Office Theme">
  <a:themeElements>
    <a:clrScheme name="i9_Aqua Teal Dark">
      <a:dk1>
        <a:srgbClr val="FFFFFF"/>
      </a:dk1>
      <a:lt1>
        <a:srgbClr val="2B2B2D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10.xml><?xml version="1.0" encoding="utf-8"?>
<a:theme xmlns:a="http://schemas.openxmlformats.org/drawingml/2006/main" name="9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1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1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2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4.xml><?xml version="1.0" encoding="utf-8"?>
<a:theme xmlns:a="http://schemas.openxmlformats.org/drawingml/2006/main" name="3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5.xml><?xml version="1.0" encoding="utf-8"?>
<a:theme xmlns:a="http://schemas.openxmlformats.org/drawingml/2006/main" name="4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6.xml><?xml version="1.0" encoding="utf-8"?>
<a:theme xmlns:a="http://schemas.openxmlformats.org/drawingml/2006/main" name="5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7.xml><?xml version="1.0" encoding="utf-8"?>
<a:theme xmlns:a="http://schemas.openxmlformats.org/drawingml/2006/main" name="6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8.xml><?xml version="1.0" encoding="utf-8"?>
<a:theme xmlns:a="http://schemas.openxmlformats.org/drawingml/2006/main" name="7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9.xml><?xml version="1.0" encoding="utf-8"?>
<a:theme xmlns:a="http://schemas.openxmlformats.org/drawingml/2006/main" name="8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152497</TotalTime>
  <Words>588</Words>
  <Application>Microsoft Office PowerPoint</Application>
  <PresentationFormat>Произвольный</PresentationFormat>
  <Paragraphs>100</Paragraphs>
  <Slides>18</Slides>
  <Notes>2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10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36" baseType="lpstr">
      <vt:lpstr>Arial</vt:lpstr>
      <vt:lpstr>Calibri</vt:lpstr>
      <vt:lpstr>Cambria Math</vt:lpstr>
      <vt:lpstr>Open Sans</vt:lpstr>
      <vt:lpstr>Open Sans Light</vt:lpstr>
      <vt:lpstr>Times New Roman</vt:lpstr>
      <vt:lpstr>Verdana</vt:lpstr>
      <vt:lpstr>Office Theme</vt:lpstr>
      <vt:lpstr>1_Office Theme</vt:lpstr>
      <vt:lpstr>2_Office Theme</vt:lpstr>
      <vt:lpstr>3_Office Theme</vt:lpstr>
      <vt:lpstr>4_Office Theme</vt:lpstr>
      <vt:lpstr>5_Office Theme</vt:lpstr>
      <vt:lpstr>6_Office Theme</vt:lpstr>
      <vt:lpstr>7_Office Theme</vt:lpstr>
      <vt:lpstr>8_Office Theme</vt:lpstr>
      <vt:lpstr>9_Office Theme</vt:lpstr>
      <vt:lpstr>Equation</vt:lpstr>
      <vt:lpstr>       ALGEBRA</vt:lpstr>
      <vt:lpstr>Sonni yaxlitlang</vt:lpstr>
      <vt:lpstr>QIYMATLAR</vt:lpstr>
      <vt:lpstr>QIYMATLAR</vt:lpstr>
      <vt:lpstr> Turli miqdorlarning taqribiy qiymatlari </vt:lpstr>
      <vt:lpstr>Презентация PowerPoint</vt:lpstr>
      <vt:lpstr>Taqribiy va aniq qiymatlar bir-biridan farq qiladi.</vt:lpstr>
      <vt:lpstr>MASALA</vt:lpstr>
      <vt:lpstr>Aniq va taqribiy qiymatlar ayirmasining  moduli absolyut xatolik  deb ataladi.</vt:lpstr>
      <vt:lpstr>MASALA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     MUSTAQIL BAJARISH UCHUN TOPSHIRIQLAR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asdf</dc:title>
  <dc:creator>DesignSmash</dc:creator>
  <cp:lastModifiedBy>Админ</cp:lastModifiedBy>
  <cp:revision>1549</cp:revision>
  <dcterms:created xsi:type="dcterms:W3CDTF">2014-10-08T23:03:32Z</dcterms:created>
  <dcterms:modified xsi:type="dcterms:W3CDTF">2021-01-19T12:11:15Z</dcterms:modified>
</cp:coreProperties>
</file>