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3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5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6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7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8.xml" ContentType="application/vnd.openxmlformats-officedocument.theme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9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9"/>
  </p:notesMasterIdLst>
  <p:sldIdLst>
    <p:sldId id="1356" r:id="rId11"/>
    <p:sldId id="1357" r:id="rId12"/>
    <p:sldId id="1358" r:id="rId13"/>
    <p:sldId id="1368" r:id="rId14"/>
    <p:sldId id="1359" r:id="rId15"/>
    <p:sldId id="1360" r:id="rId16"/>
    <p:sldId id="1361" r:id="rId17"/>
    <p:sldId id="1369" r:id="rId18"/>
    <p:sldId id="1362" r:id="rId19"/>
    <p:sldId id="1370" r:id="rId20"/>
    <p:sldId id="1371" r:id="rId21"/>
    <p:sldId id="1373" r:id="rId22"/>
    <p:sldId id="1372" r:id="rId23"/>
    <p:sldId id="1365" r:id="rId24"/>
    <p:sldId id="1366" r:id="rId25"/>
    <p:sldId id="1364" r:id="rId26"/>
    <p:sldId id="1363" r:id="rId27"/>
    <p:sldId id="262" r:id="rId2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357"/>
            <p14:sldId id="1358"/>
            <p14:sldId id="1368"/>
            <p14:sldId id="1359"/>
            <p14:sldId id="1360"/>
            <p14:sldId id="1361"/>
            <p14:sldId id="1369"/>
            <p14:sldId id="1362"/>
            <p14:sldId id="1370"/>
            <p14:sldId id="1371"/>
            <p14:sldId id="1373"/>
            <p14:sldId id="1372"/>
            <p14:sldId id="1365"/>
            <p14:sldId id="1366"/>
            <p14:sldId id="1364"/>
            <p14:sldId id="1363"/>
            <p14:sldId id="26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960000"/>
    <a:srgbClr val="327880"/>
    <a:srgbClr val="DDDDDD"/>
    <a:srgbClr val="B2B2B2"/>
    <a:srgbClr val="FFFFFF"/>
    <a:srgbClr val="808080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4" d="100"/>
          <a:sy n="144" d="100"/>
        </p:scale>
        <p:origin x="792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662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2285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0FA0CC9-20D9-4484-8303-D4456294C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FA73CDF1-48C4-4427-ABBE-4B37B2D2C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686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3" y="216006"/>
            <a:ext cx="5183505" cy="6480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7973" y="936025"/>
            <a:ext cx="2543757" cy="1836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7720" y="936025"/>
            <a:ext cx="2543757" cy="1836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967812" y="2952080"/>
            <a:ext cx="1823826" cy="216006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127606" y="2952080"/>
            <a:ext cx="1343872" cy="216006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4B19FED0-A103-41B4-B0C7-FF3210A05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287972" y="2950580"/>
            <a:ext cx="1343872" cy="225006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259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973" y="129754"/>
            <a:ext cx="5183505" cy="276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5962" y="3003082"/>
            <a:ext cx="1294877" cy="17175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7812" y="2950580"/>
            <a:ext cx="1823826" cy="225006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67612" y="3003082"/>
            <a:ext cx="1294877" cy="17175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A4C67E19-22B4-4958-B3EB-3711330F5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94761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6.xml"/><Relationship Id="rId18" Type="http://schemas.openxmlformats.org/officeDocument/2006/relationships/slideLayout" Target="../slideLayouts/slideLayout551.xml"/><Relationship Id="rId26" Type="http://schemas.openxmlformats.org/officeDocument/2006/relationships/slideLayout" Target="../slideLayouts/slideLayout559.xml"/><Relationship Id="rId39" Type="http://schemas.openxmlformats.org/officeDocument/2006/relationships/slideLayout" Target="../slideLayouts/slideLayout572.xml"/><Relationship Id="rId21" Type="http://schemas.openxmlformats.org/officeDocument/2006/relationships/slideLayout" Target="../slideLayouts/slideLayout554.xml"/><Relationship Id="rId34" Type="http://schemas.openxmlformats.org/officeDocument/2006/relationships/slideLayout" Target="../slideLayouts/slideLayout567.xml"/><Relationship Id="rId42" Type="http://schemas.openxmlformats.org/officeDocument/2006/relationships/slideLayout" Target="../slideLayouts/slideLayout575.xml"/><Relationship Id="rId47" Type="http://schemas.openxmlformats.org/officeDocument/2006/relationships/slideLayout" Target="../slideLayouts/slideLayout580.xml"/><Relationship Id="rId50" Type="http://schemas.openxmlformats.org/officeDocument/2006/relationships/slideLayout" Target="../slideLayouts/slideLayout583.xml"/><Relationship Id="rId55" Type="http://schemas.openxmlformats.org/officeDocument/2006/relationships/slideLayout" Target="../slideLayouts/slideLayout588.xml"/><Relationship Id="rId7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35.xml"/><Relationship Id="rId16" Type="http://schemas.openxmlformats.org/officeDocument/2006/relationships/slideLayout" Target="../slideLayouts/slideLayout549.xml"/><Relationship Id="rId20" Type="http://schemas.openxmlformats.org/officeDocument/2006/relationships/slideLayout" Target="../slideLayouts/slideLayout553.xml"/><Relationship Id="rId29" Type="http://schemas.openxmlformats.org/officeDocument/2006/relationships/slideLayout" Target="../slideLayouts/slideLayout562.xml"/><Relationship Id="rId41" Type="http://schemas.openxmlformats.org/officeDocument/2006/relationships/slideLayout" Target="../slideLayouts/slideLayout574.xml"/><Relationship Id="rId54" Type="http://schemas.openxmlformats.org/officeDocument/2006/relationships/slideLayout" Target="../slideLayouts/slideLayout58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24" Type="http://schemas.openxmlformats.org/officeDocument/2006/relationships/slideLayout" Target="../slideLayouts/slideLayout557.xml"/><Relationship Id="rId32" Type="http://schemas.openxmlformats.org/officeDocument/2006/relationships/slideLayout" Target="../slideLayouts/slideLayout565.xml"/><Relationship Id="rId37" Type="http://schemas.openxmlformats.org/officeDocument/2006/relationships/slideLayout" Target="../slideLayouts/slideLayout570.xml"/><Relationship Id="rId40" Type="http://schemas.openxmlformats.org/officeDocument/2006/relationships/slideLayout" Target="../slideLayouts/slideLayout573.xml"/><Relationship Id="rId45" Type="http://schemas.openxmlformats.org/officeDocument/2006/relationships/slideLayout" Target="../slideLayouts/slideLayout578.xml"/><Relationship Id="rId53" Type="http://schemas.openxmlformats.org/officeDocument/2006/relationships/slideLayout" Target="../slideLayouts/slideLayout586.xml"/><Relationship Id="rId58" Type="http://schemas.openxmlformats.org/officeDocument/2006/relationships/slideLayout" Target="../slideLayouts/slideLayout591.xml"/><Relationship Id="rId5" Type="http://schemas.openxmlformats.org/officeDocument/2006/relationships/slideLayout" Target="../slideLayouts/slideLayout538.xml"/><Relationship Id="rId15" Type="http://schemas.openxmlformats.org/officeDocument/2006/relationships/slideLayout" Target="../slideLayouts/slideLayout548.xml"/><Relationship Id="rId23" Type="http://schemas.openxmlformats.org/officeDocument/2006/relationships/slideLayout" Target="../slideLayouts/slideLayout556.xml"/><Relationship Id="rId28" Type="http://schemas.openxmlformats.org/officeDocument/2006/relationships/slideLayout" Target="../slideLayouts/slideLayout561.xml"/><Relationship Id="rId36" Type="http://schemas.openxmlformats.org/officeDocument/2006/relationships/slideLayout" Target="../slideLayouts/slideLayout569.xml"/><Relationship Id="rId49" Type="http://schemas.openxmlformats.org/officeDocument/2006/relationships/slideLayout" Target="../slideLayouts/slideLayout582.xml"/><Relationship Id="rId57" Type="http://schemas.openxmlformats.org/officeDocument/2006/relationships/slideLayout" Target="../slideLayouts/slideLayout59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3.xml"/><Relationship Id="rId19" Type="http://schemas.openxmlformats.org/officeDocument/2006/relationships/slideLayout" Target="../slideLayouts/slideLayout552.xml"/><Relationship Id="rId31" Type="http://schemas.openxmlformats.org/officeDocument/2006/relationships/slideLayout" Target="../slideLayouts/slideLayout564.xml"/><Relationship Id="rId44" Type="http://schemas.openxmlformats.org/officeDocument/2006/relationships/slideLayout" Target="../slideLayouts/slideLayout577.xml"/><Relationship Id="rId52" Type="http://schemas.openxmlformats.org/officeDocument/2006/relationships/slideLayout" Target="../slideLayouts/slideLayout58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Relationship Id="rId14" Type="http://schemas.openxmlformats.org/officeDocument/2006/relationships/slideLayout" Target="../slideLayouts/slideLayout547.xml"/><Relationship Id="rId22" Type="http://schemas.openxmlformats.org/officeDocument/2006/relationships/slideLayout" Target="../slideLayouts/slideLayout555.xml"/><Relationship Id="rId27" Type="http://schemas.openxmlformats.org/officeDocument/2006/relationships/slideLayout" Target="../slideLayouts/slideLayout560.xml"/><Relationship Id="rId30" Type="http://schemas.openxmlformats.org/officeDocument/2006/relationships/slideLayout" Target="../slideLayouts/slideLayout563.xml"/><Relationship Id="rId35" Type="http://schemas.openxmlformats.org/officeDocument/2006/relationships/slideLayout" Target="../slideLayouts/slideLayout568.xml"/><Relationship Id="rId43" Type="http://schemas.openxmlformats.org/officeDocument/2006/relationships/slideLayout" Target="../slideLayouts/slideLayout576.xml"/><Relationship Id="rId48" Type="http://schemas.openxmlformats.org/officeDocument/2006/relationships/slideLayout" Target="../slideLayouts/slideLayout581.xml"/><Relationship Id="rId56" Type="http://schemas.openxmlformats.org/officeDocument/2006/relationships/slideLayout" Target="../slideLayouts/slideLayout589.xml"/><Relationship Id="rId8" Type="http://schemas.openxmlformats.org/officeDocument/2006/relationships/slideLayout" Target="../slideLayouts/slideLayout541.xml"/><Relationship Id="rId51" Type="http://schemas.openxmlformats.org/officeDocument/2006/relationships/slideLayout" Target="../slideLayouts/slideLayout584.xml"/><Relationship Id="rId3" Type="http://schemas.openxmlformats.org/officeDocument/2006/relationships/slideLayout" Target="../slideLayouts/slideLayout536.xml"/><Relationship Id="rId12" Type="http://schemas.openxmlformats.org/officeDocument/2006/relationships/slideLayout" Target="../slideLayouts/slideLayout545.xml"/><Relationship Id="rId17" Type="http://schemas.openxmlformats.org/officeDocument/2006/relationships/slideLayout" Target="../slideLayouts/slideLayout550.xml"/><Relationship Id="rId25" Type="http://schemas.openxmlformats.org/officeDocument/2006/relationships/slideLayout" Target="../slideLayouts/slideLayout558.xml"/><Relationship Id="rId33" Type="http://schemas.openxmlformats.org/officeDocument/2006/relationships/slideLayout" Target="../slideLayouts/slideLayout566.xml"/><Relationship Id="rId38" Type="http://schemas.openxmlformats.org/officeDocument/2006/relationships/slideLayout" Target="../slideLayouts/slideLayout571.xml"/><Relationship Id="rId46" Type="http://schemas.openxmlformats.org/officeDocument/2006/relationships/slideLayout" Target="../slideLayouts/slideLayout579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63" Type="http://schemas.openxmlformats.org/officeDocument/2006/relationships/hyperlink" Target="https://www.linkedin.com/" TargetMode="Externa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www.facebook.com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theme" Target="../theme/theme2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64" Type="http://schemas.openxmlformats.org/officeDocument/2006/relationships/hyperlink" Target="https://twitter.com/" TargetMode="Externa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slideLayout" Target="../slideLayouts/slideLayout1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slideLayout" Target="../slideLayouts/slideLayout153.xml"/><Relationship Id="rId39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48.xml"/><Relationship Id="rId34" Type="http://schemas.openxmlformats.org/officeDocument/2006/relationships/slideLayout" Target="../slideLayouts/slideLayout161.xml"/><Relationship Id="rId42" Type="http://schemas.openxmlformats.org/officeDocument/2006/relationships/slideLayout" Target="../slideLayouts/slideLayout169.xml"/><Relationship Id="rId47" Type="http://schemas.openxmlformats.org/officeDocument/2006/relationships/slideLayout" Target="../slideLayouts/slideLayout174.xml"/><Relationship Id="rId50" Type="http://schemas.openxmlformats.org/officeDocument/2006/relationships/slideLayout" Target="../slideLayouts/slideLayout177.xml"/><Relationship Id="rId55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29" Type="http://schemas.openxmlformats.org/officeDocument/2006/relationships/slideLayout" Target="../slideLayouts/slideLayout156.xml"/><Relationship Id="rId41" Type="http://schemas.openxmlformats.org/officeDocument/2006/relationships/slideLayout" Target="../slideLayouts/slideLayout168.xml"/><Relationship Id="rId54" Type="http://schemas.openxmlformats.org/officeDocument/2006/relationships/slideLayout" Target="../slideLayouts/slideLayout18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51.xml"/><Relationship Id="rId32" Type="http://schemas.openxmlformats.org/officeDocument/2006/relationships/slideLayout" Target="../slideLayouts/slideLayout159.xml"/><Relationship Id="rId37" Type="http://schemas.openxmlformats.org/officeDocument/2006/relationships/slideLayout" Target="../slideLayouts/slideLayout164.xml"/><Relationship Id="rId40" Type="http://schemas.openxmlformats.org/officeDocument/2006/relationships/slideLayout" Target="../slideLayouts/slideLayout167.xml"/><Relationship Id="rId45" Type="http://schemas.openxmlformats.org/officeDocument/2006/relationships/slideLayout" Target="../slideLayouts/slideLayout172.xml"/><Relationship Id="rId53" Type="http://schemas.openxmlformats.org/officeDocument/2006/relationships/slideLayout" Target="../slideLayouts/slideLayout180.xml"/><Relationship Id="rId58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28" Type="http://schemas.openxmlformats.org/officeDocument/2006/relationships/slideLayout" Target="../slideLayouts/slideLayout155.xml"/><Relationship Id="rId36" Type="http://schemas.openxmlformats.org/officeDocument/2006/relationships/slideLayout" Target="../slideLayouts/slideLayout163.xml"/><Relationship Id="rId49" Type="http://schemas.openxmlformats.org/officeDocument/2006/relationships/slideLayout" Target="../slideLayouts/slideLayout176.xml"/><Relationship Id="rId57" Type="http://schemas.openxmlformats.org/officeDocument/2006/relationships/slideLayout" Target="../slideLayouts/slideLayout18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31" Type="http://schemas.openxmlformats.org/officeDocument/2006/relationships/slideLayout" Target="../slideLayouts/slideLayout158.xml"/><Relationship Id="rId44" Type="http://schemas.openxmlformats.org/officeDocument/2006/relationships/slideLayout" Target="../slideLayouts/slideLayout171.xml"/><Relationship Id="rId52" Type="http://schemas.openxmlformats.org/officeDocument/2006/relationships/slideLayout" Target="../slideLayouts/slideLayout17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slideLayout" Target="../slideLayouts/slideLayout154.xml"/><Relationship Id="rId30" Type="http://schemas.openxmlformats.org/officeDocument/2006/relationships/slideLayout" Target="../slideLayouts/slideLayout157.xml"/><Relationship Id="rId35" Type="http://schemas.openxmlformats.org/officeDocument/2006/relationships/slideLayout" Target="../slideLayouts/slideLayout162.xml"/><Relationship Id="rId43" Type="http://schemas.openxmlformats.org/officeDocument/2006/relationships/slideLayout" Target="../slideLayouts/slideLayout170.xml"/><Relationship Id="rId48" Type="http://schemas.openxmlformats.org/officeDocument/2006/relationships/slideLayout" Target="../slideLayouts/slideLayout175.xml"/><Relationship Id="rId56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35.xml"/><Relationship Id="rId51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slideLayout" Target="../slideLayouts/slideLayout152.xml"/><Relationship Id="rId33" Type="http://schemas.openxmlformats.org/officeDocument/2006/relationships/slideLayout" Target="../slideLayouts/slideLayout160.xml"/><Relationship Id="rId38" Type="http://schemas.openxmlformats.org/officeDocument/2006/relationships/slideLayout" Target="../slideLayouts/slideLayout165.xml"/><Relationship Id="rId46" Type="http://schemas.openxmlformats.org/officeDocument/2006/relationships/slideLayout" Target="../slideLayouts/slideLayout173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26" Type="http://schemas.openxmlformats.org/officeDocument/2006/relationships/slideLayout" Target="../slideLayouts/slideLayout211.xml"/><Relationship Id="rId39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06.xml"/><Relationship Id="rId34" Type="http://schemas.openxmlformats.org/officeDocument/2006/relationships/slideLayout" Target="../slideLayouts/slideLayout219.xml"/><Relationship Id="rId42" Type="http://schemas.openxmlformats.org/officeDocument/2006/relationships/slideLayout" Target="../slideLayouts/slideLayout227.xml"/><Relationship Id="rId47" Type="http://schemas.openxmlformats.org/officeDocument/2006/relationships/slideLayout" Target="../slideLayouts/slideLayout232.xml"/><Relationship Id="rId50" Type="http://schemas.openxmlformats.org/officeDocument/2006/relationships/slideLayout" Target="../slideLayouts/slideLayout235.xml"/><Relationship Id="rId55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slideLayout" Target="../slideLayouts/slideLayout205.xml"/><Relationship Id="rId29" Type="http://schemas.openxmlformats.org/officeDocument/2006/relationships/slideLayout" Target="../slideLayouts/slideLayout214.xml"/><Relationship Id="rId41" Type="http://schemas.openxmlformats.org/officeDocument/2006/relationships/slideLayout" Target="../slideLayouts/slideLayout226.xml"/><Relationship Id="rId54" Type="http://schemas.openxmlformats.org/officeDocument/2006/relationships/slideLayout" Target="../slideLayouts/slideLayout23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24" Type="http://schemas.openxmlformats.org/officeDocument/2006/relationships/slideLayout" Target="../slideLayouts/slideLayout209.xml"/><Relationship Id="rId32" Type="http://schemas.openxmlformats.org/officeDocument/2006/relationships/slideLayout" Target="../slideLayouts/slideLayout217.xml"/><Relationship Id="rId37" Type="http://schemas.openxmlformats.org/officeDocument/2006/relationships/slideLayout" Target="../slideLayouts/slideLayout222.xml"/><Relationship Id="rId40" Type="http://schemas.openxmlformats.org/officeDocument/2006/relationships/slideLayout" Target="../slideLayouts/slideLayout225.xml"/><Relationship Id="rId45" Type="http://schemas.openxmlformats.org/officeDocument/2006/relationships/slideLayout" Target="../slideLayouts/slideLayout230.xml"/><Relationship Id="rId53" Type="http://schemas.openxmlformats.org/officeDocument/2006/relationships/slideLayout" Target="../slideLayouts/slideLayout238.xml"/><Relationship Id="rId58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slideLayout" Target="../slideLayouts/slideLayout208.xml"/><Relationship Id="rId28" Type="http://schemas.openxmlformats.org/officeDocument/2006/relationships/slideLayout" Target="../slideLayouts/slideLayout213.xml"/><Relationship Id="rId36" Type="http://schemas.openxmlformats.org/officeDocument/2006/relationships/slideLayout" Target="../slideLayouts/slideLayout221.xml"/><Relationship Id="rId49" Type="http://schemas.openxmlformats.org/officeDocument/2006/relationships/slideLayout" Target="../slideLayouts/slideLayout234.xml"/><Relationship Id="rId57" Type="http://schemas.openxmlformats.org/officeDocument/2006/relationships/slideLayout" Target="../slideLayouts/slideLayout24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31" Type="http://schemas.openxmlformats.org/officeDocument/2006/relationships/slideLayout" Target="../slideLayouts/slideLayout216.xml"/><Relationship Id="rId44" Type="http://schemas.openxmlformats.org/officeDocument/2006/relationships/slideLayout" Target="../slideLayouts/slideLayout229.xml"/><Relationship Id="rId52" Type="http://schemas.openxmlformats.org/officeDocument/2006/relationships/slideLayout" Target="../slideLayouts/slideLayout23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slideLayout" Target="../slideLayouts/slideLayout207.xml"/><Relationship Id="rId27" Type="http://schemas.openxmlformats.org/officeDocument/2006/relationships/slideLayout" Target="../slideLayouts/slideLayout212.xml"/><Relationship Id="rId30" Type="http://schemas.openxmlformats.org/officeDocument/2006/relationships/slideLayout" Target="../slideLayouts/slideLayout215.xml"/><Relationship Id="rId35" Type="http://schemas.openxmlformats.org/officeDocument/2006/relationships/slideLayout" Target="../slideLayouts/slideLayout220.xml"/><Relationship Id="rId43" Type="http://schemas.openxmlformats.org/officeDocument/2006/relationships/slideLayout" Target="../slideLayouts/slideLayout228.xml"/><Relationship Id="rId48" Type="http://schemas.openxmlformats.org/officeDocument/2006/relationships/slideLayout" Target="../slideLayouts/slideLayout233.xml"/><Relationship Id="rId56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193.xml"/><Relationship Id="rId51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slideLayout" Target="../slideLayouts/slideLayout210.xml"/><Relationship Id="rId33" Type="http://schemas.openxmlformats.org/officeDocument/2006/relationships/slideLayout" Target="../slideLayouts/slideLayout218.xml"/><Relationship Id="rId38" Type="http://schemas.openxmlformats.org/officeDocument/2006/relationships/slideLayout" Target="../slideLayouts/slideLayout223.xml"/><Relationship Id="rId46" Type="http://schemas.openxmlformats.org/officeDocument/2006/relationships/slideLayout" Target="../slideLayouts/slideLayout23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6.xml"/><Relationship Id="rId18" Type="http://schemas.openxmlformats.org/officeDocument/2006/relationships/slideLayout" Target="../slideLayouts/slideLayout261.xml"/><Relationship Id="rId26" Type="http://schemas.openxmlformats.org/officeDocument/2006/relationships/slideLayout" Target="../slideLayouts/slideLayout269.xml"/><Relationship Id="rId39" Type="http://schemas.openxmlformats.org/officeDocument/2006/relationships/slideLayout" Target="../slideLayouts/slideLayout282.xml"/><Relationship Id="rId21" Type="http://schemas.openxmlformats.org/officeDocument/2006/relationships/slideLayout" Target="../slideLayouts/slideLayout264.xml"/><Relationship Id="rId34" Type="http://schemas.openxmlformats.org/officeDocument/2006/relationships/slideLayout" Target="../slideLayouts/slideLayout277.xml"/><Relationship Id="rId42" Type="http://schemas.openxmlformats.org/officeDocument/2006/relationships/slideLayout" Target="../slideLayouts/slideLayout285.xml"/><Relationship Id="rId47" Type="http://schemas.openxmlformats.org/officeDocument/2006/relationships/slideLayout" Target="../slideLayouts/slideLayout290.xml"/><Relationship Id="rId50" Type="http://schemas.openxmlformats.org/officeDocument/2006/relationships/slideLayout" Target="../slideLayouts/slideLayout293.xml"/><Relationship Id="rId55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59.xml"/><Relationship Id="rId20" Type="http://schemas.openxmlformats.org/officeDocument/2006/relationships/slideLayout" Target="../slideLayouts/slideLayout263.xml"/><Relationship Id="rId29" Type="http://schemas.openxmlformats.org/officeDocument/2006/relationships/slideLayout" Target="../slideLayouts/slideLayout272.xml"/><Relationship Id="rId41" Type="http://schemas.openxmlformats.org/officeDocument/2006/relationships/slideLayout" Target="../slideLayouts/slideLayout284.xml"/><Relationship Id="rId54" Type="http://schemas.openxmlformats.org/officeDocument/2006/relationships/slideLayout" Target="../slideLayouts/slideLayout29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24" Type="http://schemas.openxmlformats.org/officeDocument/2006/relationships/slideLayout" Target="../slideLayouts/slideLayout267.xml"/><Relationship Id="rId32" Type="http://schemas.openxmlformats.org/officeDocument/2006/relationships/slideLayout" Target="../slideLayouts/slideLayout275.xml"/><Relationship Id="rId37" Type="http://schemas.openxmlformats.org/officeDocument/2006/relationships/slideLayout" Target="../slideLayouts/slideLayout280.xml"/><Relationship Id="rId40" Type="http://schemas.openxmlformats.org/officeDocument/2006/relationships/slideLayout" Target="../slideLayouts/slideLayout283.xml"/><Relationship Id="rId45" Type="http://schemas.openxmlformats.org/officeDocument/2006/relationships/slideLayout" Target="../slideLayouts/slideLayout288.xml"/><Relationship Id="rId53" Type="http://schemas.openxmlformats.org/officeDocument/2006/relationships/slideLayout" Target="../slideLayouts/slideLayout296.xml"/><Relationship Id="rId58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23" Type="http://schemas.openxmlformats.org/officeDocument/2006/relationships/slideLayout" Target="../slideLayouts/slideLayout266.xml"/><Relationship Id="rId28" Type="http://schemas.openxmlformats.org/officeDocument/2006/relationships/slideLayout" Target="../slideLayouts/slideLayout271.xml"/><Relationship Id="rId36" Type="http://schemas.openxmlformats.org/officeDocument/2006/relationships/slideLayout" Target="../slideLayouts/slideLayout279.xml"/><Relationship Id="rId49" Type="http://schemas.openxmlformats.org/officeDocument/2006/relationships/slideLayout" Target="../slideLayouts/slideLayout292.xml"/><Relationship Id="rId57" Type="http://schemas.openxmlformats.org/officeDocument/2006/relationships/slideLayout" Target="../slideLayouts/slideLayout30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62.xml"/><Relationship Id="rId31" Type="http://schemas.openxmlformats.org/officeDocument/2006/relationships/slideLayout" Target="../slideLayouts/slideLayout274.xml"/><Relationship Id="rId44" Type="http://schemas.openxmlformats.org/officeDocument/2006/relationships/slideLayout" Target="../slideLayouts/slideLayout287.xml"/><Relationship Id="rId52" Type="http://schemas.openxmlformats.org/officeDocument/2006/relationships/slideLayout" Target="../slideLayouts/slideLayout29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Relationship Id="rId22" Type="http://schemas.openxmlformats.org/officeDocument/2006/relationships/slideLayout" Target="../slideLayouts/slideLayout265.xml"/><Relationship Id="rId27" Type="http://schemas.openxmlformats.org/officeDocument/2006/relationships/slideLayout" Target="../slideLayouts/slideLayout270.xml"/><Relationship Id="rId30" Type="http://schemas.openxmlformats.org/officeDocument/2006/relationships/slideLayout" Target="../slideLayouts/slideLayout273.xml"/><Relationship Id="rId35" Type="http://schemas.openxmlformats.org/officeDocument/2006/relationships/slideLayout" Target="../slideLayouts/slideLayout278.xml"/><Relationship Id="rId43" Type="http://schemas.openxmlformats.org/officeDocument/2006/relationships/slideLayout" Target="../slideLayouts/slideLayout286.xml"/><Relationship Id="rId48" Type="http://schemas.openxmlformats.org/officeDocument/2006/relationships/slideLayout" Target="../slideLayouts/slideLayout291.xml"/><Relationship Id="rId56" Type="http://schemas.openxmlformats.org/officeDocument/2006/relationships/slideLayout" Target="../slideLayouts/slideLayout299.xml"/><Relationship Id="rId8" Type="http://schemas.openxmlformats.org/officeDocument/2006/relationships/slideLayout" Target="../slideLayouts/slideLayout251.xml"/><Relationship Id="rId51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5.xml"/><Relationship Id="rId17" Type="http://schemas.openxmlformats.org/officeDocument/2006/relationships/slideLayout" Target="../slideLayouts/slideLayout260.xml"/><Relationship Id="rId25" Type="http://schemas.openxmlformats.org/officeDocument/2006/relationships/slideLayout" Target="../slideLayouts/slideLayout268.xml"/><Relationship Id="rId33" Type="http://schemas.openxmlformats.org/officeDocument/2006/relationships/slideLayout" Target="../slideLayouts/slideLayout276.xml"/><Relationship Id="rId38" Type="http://schemas.openxmlformats.org/officeDocument/2006/relationships/slideLayout" Target="../slideLayouts/slideLayout281.xml"/><Relationship Id="rId46" Type="http://schemas.openxmlformats.org/officeDocument/2006/relationships/slideLayout" Target="../slideLayouts/slideLayout28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4.xml"/><Relationship Id="rId18" Type="http://schemas.openxmlformats.org/officeDocument/2006/relationships/slideLayout" Target="../slideLayouts/slideLayout319.xml"/><Relationship Id="rId26" Type="http://schemas.openxmlformats.org/officeDocument/2006/relationships/slideLayout" Target="../slideLayouts/slideLayout327.xml"/><Relationship Id="rId39" Type="http://schemas.openxmlformats.org/officeDocument/2006/relationships/slideLayout" Target="../slideLayouts/slideLayout340.xml"/><Relationship Id="rId21" Type="http://schemas.openxmlformats.org/officeDocument/2006/relationships/slideLayout" Target="../slideLayouts/slideLayout322.xml"/><Relationship Id="rId34" Type="http://schemas.openxmlformats.org/officeDocument/2006/relationships/slideLayout" Target="../slideLayouts/slideLayout335.xml"/><Relationship Id="rId42" Type="http://schemas.openxmlformats.org/officeDocument/2006/relationships/slideLayout" Target="../slideLayouts/slideLayout343.xml"/><Relationship Id="rId47" Type="http://schemas.openxmlformats.org/officeDocument/2006/relationships/slideLayout" Target="../slideLayouts/slideLayout348.xml"/><Relationship Id="rId50" Type="http://schemas.openxmlformats.org/officeDocument/2006/relationships/slideLayout" Target="../slideLayouts/slideLayout351.xml"/><Relationship Id="rId55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6" Type="http://schemas.openxmlformats.org/officeDocument/2006/relationships/slideLayout" Target="../slideLayouts/slideLayout317.xml"/><Relationship Id="rId20" Type="http://schemas.openxmlformats.org/officeDocument/2006/relationships/slideLayout" Target="../slideLayouts/slideLayout321.xml"/><Relationship Id="rId29" Type="http://schemas.openxmlformats.org/officeDocument/2006/relationships/slideLayout" Target="../slideLayouts/slideLayout330.xml"/><Relationship Id="rId41" Type="http://schemas.openxmlformats.org/officeDocument/2006/relationships/slideLayout" Target="../slideLayouts/slideLayout342.xml"/><Relationship Id="rId54" Type="http://schemas.openxmlformats.org/officeDocument/2006/relationships/slideLayout" Target="../slideLayouts/slideLayout35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24" Type="http://schemas.openxmlformats.org/officeDocument/2006/relationships/slideLayout" Target="../slideLayouts/slideLayout325.xml"/><Relationship Id="rId32" Type="http://schemas.openxmlformats.org/officeDocument/2006/relationships/slideLayout" Target="../slideLayouts/slideLayout333.xml"/><Relationship Id="rId37" Type="http://schemas.openxmlformats.org/officeDocument/2006/relationships/slideLayout" Target="../slideLayouts/slideLayout338.xml"/><Relationship Id="rId40" Type="http://schemas.openxmlformats.org/officeDocument/2006/relationships/slideLayout" Target="../slideLayouts/slideLayout341.xml"/><Relationship Id="rId45" Type="http://schemas.openxmlformats.org/officeDocument/2006/relationships/slideLayout" Target="../slideLayouts/slideLayout346.xml"/><Relationship Id="rId53" Type="http://schemas.openxmlformats.org/officeDocument/2006/relationships/slideLayout" Target="../slideLayouts/slideLayout354.xml"/><Relationship Id="rId58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16.xml"/><Relationship Id="rId23" Type="http://schemas.openxmlformats.org/officeDocument/2006/relationships/slideLayout" Target="../slideLayouts/slideLayout324.xml"/><Relationship Id="rId28" Type="http://schemas.openxmlformats.org/officeDocument/2006/relationships/slideLayout" Target="../slideLayouts/slideLayout329.xml"/><Relationship Id="rId36" Type="http://schemas.openxmlformats.org/officeDocument/2006/relationships/slideLayout" Target="../slideLayouts/slideLayout337.xml"/><Relationship Id="rId49" Type="http://schemas.openxmlformats.org/officeDocument/2006/relationships/slideLayout" Target="../slideLayouts/slideLayout350.xml"/><Relationship Id="rId57" Type="http://schemas.openxmlformats.org/officeDocument/2006/relationships/slideLayout" Target="../slideLayouts/slideLayout35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11.xml"/><Relationship Id="rId19" Type="http://schemas.openxmlformats.org/officeDocument/2006/relationships/slideLayout" Target="../slideLayouts/slideLayout320.xml"/><Relationship Id="rId31" Type="http://schemas.openxmlformats.org/officeDocument/2006/relationships/slideLayout" Target="../slideLayouts/slideLayout332.xml"/><Relationship Id="rId44" Type="http://schemas.openxmlformats.org/officeDocument/2006/relationships/slideLayout" Target="../slideLayouts/slideLayout345.xml"/><Relationship Id="rId52" Type="http://schemas.openxmlformats.org/officeDocument/2006/relationships/slideLayout" Target="../slideLayouts/slideLayout35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slideLayout" Target="../slideLayouts/slideLayout315.xml"/><Relationship Id="rId22" Type="http://schemas.openxmlformats.org/officeDocument/2006/relationships/slideLayout" Target="../slideLayouts/slideLayout323.xml"/><Relationship Id="rId27" Type="http://schemas.openxmlformats.org/officeDocument/2006/relationships/slideLayout" Target="../slideLayouts/slideLayout328.xml"/><Relationship Id="rId30" Type="http://schemas.openxmlformats.org/officeDocument/2006/relationships/slideLayout" Target="../slideLayouts/slideLayout331.xml"/><Relationship Id="rId35" Type="http://schemas.openxmlformats.org/officeDocument/2006/relationships/slideLayout" Target="../slideLayouts/slideLayout336.xml"/><Relationship Id="rId43" Type="http://schemas.openxmlformats.org/officeDocument/2006/relationships/slideLayout" Target="../slideLayouts/slideLayout344.xml"/><Relationship Id="rId48" Type="http://schemas.openxmlformats.org/officeDocument/2006/relationships/slideLayout" Target="../slideLayouts/slideLayout349.xml"/><Relationship Id="rId56" Type="http://schemas.openxmlformats.org/officeDocument/2006/relationships/slideLayout" Target="../slideLayouts/slideLayout357.xml"/><Relationship Id="rId8" Type="http://schemas.openxmlformats.org/officeDocument/2006/relationships/slideLayout" Target="../slideLayouts/slideLayout309.xml"/><Relationship Id="rId51" Type="http://schemas.openxmlformats.org/officeDocument/2006/relationships/slideLayout" Target="../slideLayouts/slideLayout352.xml"/><Relationship Id="rId3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13.xml"/><Relationship Id="rId17" Type="http://schemas.openxmlformats.org/officeDocument/2006/relationships/slideLayout" Target="../slideLayouts/slideLayout318.xml"/><Relationship Id="rId25" Type="http://schemas.openxmlformats.org/officeDocument/2006/relationships/slideLayout" Target="../slideLayouts/slideLayout326.xml"/><Relationship Id="rId33" Type="http://schemas.openxmlformats.org/officeDocument/2006/relationships/slideLayout" Target="../slideLayouts/slideLayout334.xml"/><Relationship Id="rId38" Type="http://schemas.openxmlformats.org/officeDocument/2006/relationships/slideLayout" Target="../slideLayouts/slideLayout339.xml"/><Relationship Id="rId46" Type="http://schemas.openxmlformats.org/officeDocument/2006/relationships/slideLayout" Target="../slideLayouts/slideLayout347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2.xml"/><Relationship Id="rId18" Type="http://schemas.openxmlformats.org/officeDocument/2006/relationships/slideLayout" Target="../slideLayouts/slideLayout377.xml"/><Relationship Id="rId26" Type="http://schemas.openxmlformats.org/officeDocument/2006/relationships/slideLayout" Target="../slideLayouts/slideLayout385.xml"/><Relationship Id="rId39" Type="http://schemas.openxmlformats.org/officeDocument/2006/relationships/slideLayout" Target="../slideLayouts/slideLayout398.xml"/><Relationship Id="rId21" Type="http://schemas.openxmlformats.org/officeDocument/2006/relationships/slideLayout" Target="../slideLayouts/slideLayout380.xml"/><Relationship Id="rId34" Type="http://schemas.openxmlformats.org/officeDocument/2006/relationships/slideLayout" Target="../slideLayouts/slideLayout393.xml"/><Relationship Id="rId42" Type="http://schemas.openxmlformats.org/officeDocument/2006/relationships/slideLayout" Target="../slideLayouts/slideLayout401.xml"/><Relationship Id="rId47" Type="http://schemas.openxmlformats.org/officeDocument/2006/relationships/slideLayout" Target="../slideLayouts/slideLayout406.xml"/><Relationship Id="rId50" Type="http://schemas.openxmlformats.org/officeDocument/2006/relationships/slideLayout" Target="../slideLayouts/slideLayout409.xml"/><Relationship Id="rId55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1.xml"/><Relationship Id="rId16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379.xml"/><Relationship Id="rId29" Type="http://schemas.openxmlformats.org/officeDocument/2006/relationships/slideLayout" Target="../slideLayouts/slideLayout388.xml"/><Relationship Id="rId41" Type="http://schemas.openxmlformats.org/officeDocument/2006/relationships/slideLayout" Target="../slideLayouts/slideLayout400.xml"/><Relationship Id="rId54" Type="http://schemas.openxmlformats.org/officeDocument/2006/relationships/slideLayout" Target="../slideLayouts/slideLayout41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24" Type="http://schemas.openxmlformats.org/officeDocument/2006/relationships/slideLayout" Target="../slideLayouts/slideLayout383.xml"/><Relationship Id="rId32" Type="http://schemas.openxmlformats.org/officeDocument/2006/relationships/slideLayout" Target="../slideLayouts/slideLayout391.xml"/><Relationship Id="rId37" Type="http://schemas.openxmlformats.org/officeDocument/2006/relationships/slideLayout" Target="../slideLayouts/slideLayout396.xml"/><Relationship Id="rId40" Type="http://schemas.openxmlformats.org/officeDocument/2006/relationships/slideLayout" Target="../slideLayouts/slideLayout399.xml"/><Relationship Id="rId45" Type="http://schemas.openxmlformats.org/officeDocument/2006/relationships/slideLayout" Target="../slideLayouts/slideLayout404.xml"/><Relationship Id="rId53" Type="http://schemas.openxmlformats.org/officeDocument/2006/relationships/slideLayout" Target="../slideLayouts/slideLayout412.xml"/><Relationship Id="rId58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364.xml"/><Relationship Id="rId15" Type="http://schemas.openxmlformats.org/officeDocument/2006/relationships/slideLayout" Target="../slideLayouts/slideLayout374.xml"/><Relationship Id="rId23" Type="http://schemas.openxmlformats.org/officeDocument/2006/relationships/slideLayout" Target="../slideLayouts/slideLayout382.xml"/><Relationship Id="rId28" Type="http://schemas.openxmlformats.org/officeDocument/2006/relationships/slideLayout" Target="../slideLayouts/slideLayout387.xml"/><Relationship Id="rId36" Type="http://schemas.openxmlformats.org/officeDocument/2006/relationships/slideLayout" Target="../slideLayouts/slideLayout395.xml"/><Relationship Id="rId49" Type="http://schemas.openxmlformats.org/officeDocument/2006/relationships/slideLayout" Target="../slideLayouts/slideLayout408.xml"/><Relationship Id="rId57" Type="http://schemas.openxmlformats.org/officeDocument/2006/relationships/slideLayout" Target="../slideLayouts/slideLayout41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9.xml"/><Relationship Id="rId19" Type="http://schemas.openxmlformats.org/officeDocument/2006/relationships/slideLayout" Target="../slideLayouts/slideLayout378.xml"/><Relationship Id="rId31" Type="http://schemas.openxmlformats.org/officeDocument/2006/relationships/slideLayout" Target="../slideLayouts/slideLayout390.xml"/><Relationship Id="rId44" Type="http://schemas.openxmlformats.org/officeDocument/2006/relationships/slideLayout" Target="../slideLayouts/slideLayout403.xml"/><Relationship Id="rId52" Type="http://schemas.openxmlformats.org/officeDocument/2006/relationships/slideLayout" Target="../slideLayouts/slideLayout41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Relationship Id="rId14" Type="http://schemas.openxmlformats.org/officeDocument/2006/relationships/slideLayout" Target="../slideLayouts/slideLayout373.xml"/><Relationship Id="rId22" Type="http://schemas.openxmlformats.org/officeDocument/2006/relationships/slideLayout" Target="../slideLayouts/slideLayout381.xml"/><Relationship Id="rId27" Type="http://schemas.openxmlformats.org/officeDocument/2006/relationships/slideLayout" Target="../slideLayouts/slideLayout386.xml"/><Relationship Id="rId30" Type="http://schemas.openxmlformats.org/officeDocument/2006/relationships/slideLayout" Target="../slideLayouts/slideLayout389.xml"/><Relationship Id="rId35" Type="http://schemas.openxmlformats.org/officeDocument/2006/relationships/slideLayout" Target="../slideLayouts/slideLayout394.xml"/><Relationship Id="rId43" Type="http://schemas.openxmlformats.org/officeDocument/2006/relationships/slideLayout" Target="../slideLayouts/slideLayout402.xml"/><Relationship Id="rId48" Type="http://schemas.openxmlformats.org/officeDocument/2006/relationships/slideLayout" Target="../slideLayouts/slideLayout407.xml"/><Relationship Id="rId56" Type="http://schemas.openxmlformats.org/officeDocument/2006/relationships/slideLayout" Target="../slideLayouts/slideLayout415.xml"/><Relationship Id="rId8" Type="http://schemas.openxmlformats.org/officeDocument/2006/relationships/slideLayout" Target="../slideLayouts/slideLayout367.xml"/><Relationship Id="rId51" Type="http://schemas.openxmlformats.org/officeDocument/2006/relationships/slideLayout" Target="../slideLayouts/slideLayout410.xml"/><Relationship Id="rId3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71.xml"/><Relationship Id="rId17" Type="http://schemas.openxmlformats.org/officeDocument/2006/relationships/slideLayout" Target="../slideLayouts/slideLayout376.xml"/><Relationship Id="rId25" Type="http://schemas.openxmlformats.org/officeDocument/2006/relationships/slideLayout" Target="../slideLayouts/slideLayout384.xml"/><Relationship Id="rId33" Type="http://schemas.openxmlformats.org/officeDocument/2006/relationships/slideLayout" Target="../slideLayouts/slideLayout392.xml"/><Relationship Id="rId38" Type="http://schemas.openxmlformats.org/officeDocument/2006/relationships/slideLayout" Target="../slideLayouts/slideLayout397.xml"/><Relationship Id="rId46" Type="http://schemas.openxmlformats.org/officeDocument/2006/relationships/slideLayout" Target="../slideLayouts/slideLayout405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435.xml"/><Relationship Id="rId26" Type="http://schemas.openxmlformats.org/officeDocument/2006/relationships/slideLayout" Target="../slideLayouts/slideLayout443.xml"/><Relationship Id="rId39" Type="http://schemas.openxmlformats.org/officeDocument/2006/relationships/slideLayout" Target="../slideLayouts/slideLayout456.xml"/><Relationship Id="rId21" Type="http://schemas.openxmlformats.org/officeDocument/2006/relationships/slideLayout" Target="../slideLayouts/slideLayout438.xml"/><Relationship Id="rId34" Type="http://schemas.openxmlformats.org/officeDocument/2006/relationships/slideLayout" Target="../slideLayouts/slideLayout451.xml"/><Relationship Id="rId42" Type="http://schemas.openxmlformats.org/officeDocument/2006/relationships/slideLayout" Target="../slideLayouts/slideLayout459.xml"/><Relationship Id="rId47" Type="http://schemas.openxmlformats.org/officeDocument/2006/relationships/slideLayout" Target="../slideLayouts/slideLayout464.xml"/><Relationship Id="rId50" Type="http://schemas.openxmlformats.org/officeDocument/2006/relationships/slideLayout" Target="../slideLayouts/slideLayout467.xml"/><Relationship Id="rId55" Type="http://schemas.openxmlformats.org/officeDocument/2006/relationships/slideLayout" Target="../slideLayouts/slideLayout472.xml"/><Relationship Id="rId7" Type="http://schemas.openxmlformats.org/officeDocument/2006/relationships/slideLayout" Target="../slideLayouts/slideLayout424.xml"/><Relationship Id="rId2" Type="http://schemas.openxmlformats.org/officeDocument/2006/relationships/slideLayout" Target="../slideLayouts/slideLayout419.xml"/><Relationship Id="rId16" Type="http://schemas.openxmlformats.org/officeDocument/2006/relationships/slideLayout" Target="../slideLayouts/slideLayout433.xml"/><Relationship Id="rId20" Type="http://schemas.openxmlformats.org/officeDocument/2006/relationships/slideLayout" Target="../slideLayouts/slideLayout437.xml"/><Relationship Id="rId29" Type="http://schemas.openxmlformats.org/officeDocument/2006/relationships/slideLayout" Target="../slideLayouts/slideLayout446.xml"/><Relationship Id="rId41" Type="http://schemas.openxmlformats.org/officeDocument/2006/relationships/slideLayout" Target="../slideLayouts/slideLayout458.xml"/><Relationship Id="rId54" Type="http://schemas.openxmlformats.org/officeDocument/2006/relationships/slideLayout" Target="../slideLayouts/slideLayout47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24" Type="http://schemas.openxmlformats.org/officeDocument/2006/relationships/slideLayout" Target="../slideLayouts/slideLayout441.xml"/><Relationship Id="rId32" Type="http://schemas.openxmlformats.org/officeDocument/2006/relationships/slideLayout" Target="../slideLayouts/slideLayout449.xml"/><Relationship Id="rId37" Type="http://schemas.openxmlformats.org/officeDocument/2006/relationships/slideLayout" Target="../slideLayouts/slideLayout454.xml"/><Relationship Id="rId40" Type="http://schemas.openxmlformats.org/officeDocument/2006/relationships/slideLayout" Target="../slideLayouts/slideLayout457.xml"/><Relationship Id="rId45" Type="http://schemas.openxmlformats.org/officeDocument/2006/relationships/slideLayout" Target="../slideLayouts/slideLayout462.xml"/><Relationship Id="rId53" Type="http://schemas.openxmlformats.org/officeDocument/2006/relationships/slideLayout" Target="../slideLayouts/slideLayout470.xml"/><Relationship Id="rId58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22.xml"/><Relationship Id="rId15" Type="http://schemas.openxmlformats.org/officeDocument/2006/relationships/slideLayout" Target="../slideLayouts/slideLayout432.xml"/><Relationship Id="rId23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445.xml"/><Relationship Id="rId36" Type="http://schemas.openxmlformats.org/officeDocument/2006/relationships/slideLayout" Target="../slideLayouts/slideLayout453.xml"/><Relationship Id="rId49" Type="http://schemas.openxmlformats.org/officeDocument/2006/relationships/slideLayout" Target="../slideLayouts/slideLayout466.xml"/><Relationship Id="rId57" Type="http://schemas.openxmlformats.org/officeDocument/2006/relationships/slideLayout" Target="../slideLayouts/slideLayout47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7.xml"/><Relationship Id="rId19" Type="http://schemas.openxmlformats.org/officeDocument/2006/relationships/slideLayout" Target="../slideLayouts/slideLayout436.xml"/><Relationship Id="rId31" Type="http://schemas.openxmlformats.org/officeDocument/2006/relationships/slideLayout" Target="../slideLayouts/slideLayout448.xml"/><Relationship Id="rId44" Type="http://schemas.openxmlformats.org/officeDocument/2006/relationships/slideLayout" Target="../slideLayouts/slideLayout461.xml"/><Relationship Id="rId52" Type="http://schemas.openxmlformats.org/officeDocument/2006/relationships/slideLayout" Target="../slideLayouts/slideLayout46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Relationship Id="rId14" Type="http://schemas.openxmlformats.org/officeDocument/2006/relationships/slideLayout" Target="../slideLayouts/slideLayout431.xml"/><Relationship Id="rId22" Type="http://schemas.openxmlformats.org/officeDocument/2006/relationships/slideLayout" Target="../slideLayouts/slideLayout439.xml"/><Relationship Id="rId27" Type="http://schemas.openxmlformats.org/officeDocument/2006/relationships/slideLayout" Target="../slideLayouts/slideLayout444.xml"/><Relationship Id="rId30" Type="http://schemas.openxmlformats.org/officeDocument/2006/relationships/slideLayout" Target="../slideLayouts/slideLayout447.xml"/><Relationship Id="rId35" Type="http://schemas.openxmlformats.org/officeDocument/2006/relationships/slideLayout" Target="../slideLayouts/slideLayout452.xml"/><Relationship Id="rId43" Type="http://schemas.openxmlformats.org/officeDocument/2006/relationships/slideLayout" Target="../slideLayouts/slideLayout460.xml"/><Relationship Id="rId48" Type="http://schemas.openxmlformats.org/officeDocument/2006/relationships/slideLayout" Target="../slideLayouts/slideLayout465.xml"/><Relationship Id="rId56" Type="http://schemas.openxmlformats.org/officeDocument/2006/relationships/slideLayout" Target="../slideLayouts/slideLayout473.xml"/><Relationship Id="rId8" Type="http://schemas.openxmlformats.org/officeDocument/2006/relationships/slideLayout" Target="../slideLayouts/slideLayout425.xml"/><Relationship Id="rId51" Type="http://schemas.openxmlformats.org/officeDocument/2006/relationships/slideLayout" Target="../slideLayouts/slideLayout468.xml"/><Relationship Id="rId3" Type="http://schemas.openxmlformats.org/officeDocument/2006/relationships/slideLayout" Target="../slideLayouts/slideLayout420.xml"/><Relationship Id="rId12" Type="http://schemas.openxmlformats.org/officeDocument/2006/relationships/slideLayout" Target="../slideLayouts/slideLayout429.xml"/><Relationship Id="rId17" Type="http://schemas.openxmlformats.org/officeDocument/2006/relationships/slideLayout" Target="../slideLayouts/slideLayout434.xml"/><Relationship Id="rId25" Type="http://schemas.openxmlformats.org/officeDocument/2006/relationships/slideLayout" Target="../slideLayouts/slideLayout442.xml"/><Relationship Id="rId33" Type="http://schemas.openxmlformats.org/officeDocument/2006/relationships/slideLayout" Target="../slideLayouts/slideLayout450.xml"/><Relationship Id="rId38" Type="http://schemas.openxmlformats.org/officeDocument/2006/relationships/slideLayout" Target="../slideLayouts/slideLayout455.xml"/><Relationship Id="rId46" Type="http://schemas.openxmlformats.org/officeDocument/2006/relationships/slideLayout" Target="../slideLayouts/slideLayout463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8.xml"/><Relationship Id="rId18" Type="http://schemas.openxmlformats.org/officeDocument/2006/relationships/slideLayout" Target="../slideLayouts/slideLayout493.xml"/><Relationship Id="rId26" Type="http://schemas.openxmlformats.org/officeDocument/2006/relationships/slideLayout" Target="../slideLayouts/slideLayout501.xml"/><Relationship Id="rId39" Type="http://schemas.openxmlformats.org/officeDocument/2006/relationships/slideLayout" Target="../slideLayouts/slideLayout514.xml"/><Relationship Id="rId21" Type="http://schemas.openxmlformats.org/officeDocument/2006/relationships/slideLayout" Target="../slideLayouts/slideLayout496.xml"/><Relationship Id="rId34" Type="http://schemas.openxmlformats.org/officeDocument/2006/relationships/slideLayout" Target="../slideLayouts/slideLayout509.xml"/><Relationship Id="rId42" Type="http://schemas.openxmlformats.org/officeDocument/2006/relationships/slideLayout" Target="../slideLayouts/slideLayout517.xml"/><Relationship Id="rId47" Type="http://schemas.openxmlformats.org/officeDocument/2006/relationships/slideLayout" Target="../slideLayouts/slideLayout522.xml"/><Relationship Id="rId50" Type="http://schemas.openxmlformats.org/officeDocument/2006/relationships/slideLayout" Target="../slideLayouts/slideLayout525.xml"/><Relationship Id="rId55" Type="http://schemas.openxmlformats.org/officeDocument/2006/relationships/slideLayout" Target="../slideLayouts/slideLayout530.xml"/><Relationship Id="rId7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77.xml"/><Relationship Id="rId16" Type="http://schemas.openxmlformats.org/officeDocument/2006/relationships/slideLayout" Target="../slideLayouts/slideLayout491.xml"/><Relationship Id="rId20" Type="http://schemas.openxmlformats.org/officeDocument/2006/relationships/slideLayout" Target="../slideLayouts/slideLayout495.xml"/><Relationship Id="rId29" Type="http://schemas.openxmlformats.org/officeDocument/2006/relationships/slideLayout" Target="../slideLayouts/slideLayout504.xml"/><Relationship Id="rId41" Type="http://schemas.openxmlformats.org/officeDocument/2006/relationships/slideLayout" Target="../slideLayouts/slideLayout516.xml"/><Relationship Id="rId54" Type="http://schemas.openxmlformats.org/officeDocument/2006/relationships/slideLayout" Target="../slideLayouts/slideLayout52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24" Type="http://schemas.openxmlformats.org/officeDocument/2006/relationships/slideLayout" Target="../slideLayouts/slideLayout499.xml"/><Relationship Id="rId32" Type="http://schemas.openxmlformats.org/officeDocument/2006/relationships/slideLayout" Target="../slideLayouts/slideLayout507.xml"/><Relationship Id="rId37" Type="http://schemas.openxmlformats.org/officeDocument/2006/relationships/slideLayout" Target="../slideLayouts/slideLayout512.xml"/><Relationship Id="rId40" Type="http://schemas.openxmlformats.org/officeDocument/2006/relationships/slideLayout" Target="../slideLayouts/slideLayout515.xml"/><Relationship Id="rId45" Type="http://schemas.openxmlformats.org/officeDocument/2006/relationships/slideLayout" Target="../slideLayouts/slideLayout520.xml"/><Relationship Id="rId53" Type="http://schemas.openxmlformats.org/officeDocument/2006/relationships/slideLayout" Target="../slideLayouts/slideLayout528.xml"/><Relationship Id="rId58" Type="http://schemas.openxmlformats.org/officeDocument/2006/relationships/slideLayout" Target="../slideLayouts/slideLayout533.xml"/><Relationship Id="rId5" Type="http://schemas.openxmlformats.org/officeDocument/2006/relationships/slideLayout" Target="../slideLayouts/slideLayout480.xml"/><Relationship Id="rId15" Type="http://schemas.openxmlformats.org/officeDocument/2006/relationships/slideLayout" Target="../slideLayouts/slideLayout490.xml"/><Relationship Id="rId23" Type="http://schemas.openxmlformats.org/officeDocument/2006/relationships/slideLayout" Target="../slideLayouts/slideLayout498.xml"/><Relationship Id="rId28" Type="http://schemas.openxmlformats.org/officeDocument/2006/relationships/slideLayout" Target="../slideLayouts/slideLayout503.xml"/><Relationship Id="rId36" Type="http://schemas.openxmlformats.org/officeDocument/2006/relationships/slideLayout" Target="../slideLayouts/slideLayout511.xml"/><Relationship Id="rId49" Type="http://schemas.openxmlformats.org/officeDocument/2006/relationships/slideLayout" Target="../slideLayouts/slideLayout524.xml"/><Relationship Id="rId57" Type="http://schemas.openxmlformats.org/officeDocument/2006/relationships/slideLayout" Target="../slideLayouts/slideLayout53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5.xml"/><Relationship Id="rId19" Type="http://schemas.openxmlformats.org/officeDocument/2006/relationships/slideLayout" Target="../slideLayouts/slideLayout494.xml"/><Relationship Id="rId31" Type="http://schemas.openxmlformats.org/officeDocument/2006/relationships/slideLayout" Target="../slideLayouts/slideLayout506.xml"/><Relationship Id="rId44" Type="http://schemas.openxmlformats.org/officeDocument/2006/relationships/slideLayout" Target="../slideLayouts/slideLayout519.xml"/><Relationship Id="rId52" Type="http://schemas.openxmlformats.org/officeDocument/2006/relationships/slideLayout" Target="../slideLayouts/slideLayout52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Relationship Id="rId14" Type="http://schemas.openxmlformats.org/officeDocument/2006/relationships/slideLayout" Target="../slideLayouts/slideLayout489.xml"/><Relationship Id="rId22" Type="http://schemas.openxmlformats.org/officeDocument/2006/relationships/slideLayout" Target="../slideLayouts/slideLayout497.xml"/><Relationship Id="rId27" Type="http://schemas.openxmlformats.org/officeDocument/2006/relationships/slideLayout" Target="../slideLayouts/slideLayout502.xml"/><Relationship Id="rId30" Type="http://schemas.openxmlformats.org/officeDocument/2006/relationships/slideLayout" Target="../slideLayouts/slideLayout505.xml"/><Relationship Id="rId35" Type="http://schemas.openxmlformats.org/officeDocument/2006/relationships/slideLayout" Target="../slideLayouts/slideLayout510.xml"/><Relationship Id="rId43" Type="http://schemas.openxmlformats.org/officeDocument/2006/relationships/slideLayout" Target="../slideLayouts/slideLayout518.xml"/><Relationship Id="rId48" Type="http://schemas.openxmlformats.org/officeDocument/2006/relationships/slideLayout" Target="../slideLayouts/slideLayout523.xml"/><Relationship Id="rId56" Type="http://schemas.openxmlformats.org/officeDocument/2006/relationships/slideLayout" Target="../slideLayouts/slideLayout531.xml"/><Relationship Id="rId8" Type="http://schemas.openxmlformats.org/officeDocument/2006/relationships/slideLayout" Target="../slideLayouts/slideLayout483.xml"/><Relationship Id="rId51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87.xml"/><Relationship Id="rId17" Type="http://schemas.openxmlformats.org/officeDocument/2006/relationships/slideLayout" Target="../slideLayouts/slideLayout492.xml"/><Relationship Id="rId25" Type="http://schemas.openxmlformats.org/officeDocument/2006/relationships/slideLayout" Target="../slideLayouts/slideLayout500.xml"/><Relationship Id="rId33" Type="http://schemas.openxmlformats.org/officeDocument/2006/relationships/slideLayout" Target="../slideLayouts/slideLayout508.xml"/><Relationship Id="rId38" Type="http://schemas.openxmlformats.org/officeDocument/2006/relationships/slideLayout" Target="../slideLayouts/slideLayout513.xml"/><Relationship Id="rId46" Type="http://schemas.openxmlformats.org/officeDocument/2006/relationships/slideLayout" Target="../slideLayouts/slideLayout521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2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3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4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370" r:id="rId58"/>
    <p:sldLayoutId id="2147484371" r:id="rId59"/>
    <p:sldLayoutId id="2147484372" r:id="rId60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127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7.wmf"/><Relationship Id="rId2" Type="http://schemas.openxmlformats.org/officeDocument/2006/relationships/tags" Target="../tags/tag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wmf"/><Relationship Id="rId5" Type="http://schemas.openxmlformats.org/officeDocument/2006/relationships/image" Target="../media/image8.jpeg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wmf"/><Relationship Id="rId1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009459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37450" y="1204131"/>
            <a:ext cx="4942575" cy="138112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Taqribiy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hisoblashlar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Miqdorlarning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taqribiy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qiymatlari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Yaqinlashish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xatoligi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110"/>
              </a:spcBef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5429" y="124936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5429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=""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70690" y="353776"/>
            <a:ext cx="799245" cy="74396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24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400" b="1" dirty="0" smtClean="0">
              <a:latin typeface="Arial"/>
              <a:cs typeface="Arial"/>
            </a:endParaRPr>
          </a:p>
          <a:p>
            <a:pPr>
              <a:spcBef>
                <a:spcPts val="125"/>
              </a:spcBef>
            </a:pPr>
            <a:endParaRPr lang="en-US" sz="2247" dirty="0">
              <a:latin typeface="Arial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01" y="1914077"/>
            <a:ext cx="1224136" cy="96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964" y="94099"/>
            <a:ext cx="4895533" cy="3862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MASALA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yig‘indisini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182°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yaqinlashishning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xatoligi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182°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xatolik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|180°–182°| = |–2°| =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947766" y="429329"/>
            <a:ext cx="102061" cy="10206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36"/>
          </a:p>
        </p:txBody>
      </p:sp>
    </p:spTree>
    <p:extLst>
      <p:ext uri="{BB962C8B-B14F-4D97-AF65-F5344CB8AC3E}">
        <p14:creationId xmlns:p14="http://schemas.microsoft.com/office/powerpoint/2010/main" val="13381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1593" y="611932"/>
            <a:ext cx="1809453" cy="5135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51426" tIns="25713" rIns="51426" bIns="25713">
            <a:spAutoFit/>
          </a:bodyPr>
          <a:lstStyle/>
          <a:p>
            <a:pPr algn="ctr">
              <a:defRPr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 ≈ 200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131" y="144002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|198-200| = 2 –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absolyut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xatolik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8" name="Rectangle 28"/>
          <p:cNvSpPr>
            <a:spLocks noChangeArrowheads="1"/>
          </p:cNvSpPr>
          <p:nvPr/>
        </p:nvSpPr>
        <p:spPr bwMode="auto">
          <a:xfrm>
            <a:off x="1655589" y="1647167"/>
            <a:ext cx="933178" cy="5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26" tIns="25713" rIns="51426" bIns="25713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 – а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880184"/>
            <a:ext cx="5832053" cy="359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759450" cy="503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284 -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75" y="61387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Agar: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1) x = 5,346, a = 5,3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2) x = 4,82, a = 4,9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yaqinlashish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atoligini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004" y="2052092"/>
            <a:ext cx="4356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|5,346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5,3| = 0,046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2) |4,82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4,9|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0,08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337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3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66" y="87002"/>
            <a:ext cx="2223201" cy="131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693" name="Object 13"/>
          <p:cNvGraphicFramePr>
            <a:graphicFrameLocks noChangeAspect="1"/>
          </p:cNvGraphicFramePr>
          <p:nvPr>
            <p:extLst/>
          </p:nvPr>
        </p:nvGraphicFramePr>
        <p:xfrm>
          <a:off x="171629" y="84753"/>
          <a:ext cx="1859962" cy="52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1040948" imgH="393529" progId="Equation.DSMT4">
                  <p:embed/>
                </p:oleObj>
              </mc:Choice>
              <mc:Fallback>
                <p:oleObj name="Equation" r:id="rId6" imgW="104094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29" y="84753"/>
                        <a:ext cx="1859962" cy="527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2" name="Object 22"/>
          <p:cNvGraphicFramePr>
            <a:graphicFrameLocks noChangeAspect="1"/>
          </p:cNvGraphicFramePr>
          <p:nvPr>
            <p:extLst/>
          </p:nvPr>
        </p:nvGraphicFramePr>
        <p:xfrm>
          <a:off x="1967969" y="84753"/>
          <a:ext cx="1361713" cy="52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8" imgW="761669" imgH="393529" progId="Equation.DSMT4">
                  <p:embed/>
                </p:oleObj>
              </mc:Choice>
              <mc:Fallback>
                <p:oleObj name="Equation" r:id="rId8" imgW="7616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969" y="84753"/>
                        <a:ext cx="1361713" cy="527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>
            <p:extLst/>
          </p:nvPr>
        </p:nvGraphicFramePr>
        <p:xfrm>
          <a:off x="287437" y="647936"/>
          <a:ext cx="1260140" cy="5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10" imgW="812447" imgH="431613" progId="Equation.DSMT4">
                  <p:embed/>
                </p:oleObj>
              </mc:Choice>
              <mc:Fallback>
                <p:oleObj name="Equation" r:id="rId10" imgW="81244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37" y="647936"/>
                        <a:ext cx="1260140" cy="5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>
            <p:extLst/>
          </p:nvPr>
        </p:nvGraphicFramePr>
        <p:xfrm>
          <a:off x="2020504" y="651902"/>
          <a:ext cx="1346762" cy="53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2" imgW="812447" imgH="431613" progId="Equation.DSMT4">
                  <p:embed/>
                </p:oleObj>
              </mc:Choice>
              <mc:Fallback>
                <p:oleObj name="Equation" r:id="rId12" imgW="81244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504" y="651902"/>
                        <a:ext cx="1346762" cy="536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>
            <p:extLst/>
          </p:nvPr>
        </p:nvGraphicFramePr>
        <p:xfrm>
          <a:off x="71819" y="1347787"/>
          <a:ext cx="1821826" cy="45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4" imgW="1282700" imgH="431800" progId="Equation.DSMT4">
                  <p:embed/>
                </p:oleObj>
              </mc:Choice>
              <mc:Fallback>
                <p:oleObj name="Equation" r:id="rId14" imgW="1282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9" y="1347787"/>
                        <a:ext cx="1821826" cy="459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7" name="Object 27"/>
          <p:cNvGraphicFramePr>
            <a:graphicFrameLocks noChangeAspect="1"/>
          </p:cNvGraphicFramePr>
          <p:nvPr>
            <p:extLst/>
          </p:nvPr>
        </p:nvGraphicFramePr>
        <p:xfrm>
          <a:off x="1989810" y="1347787"/>
          <a:ext cx="2221414" cy="56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6" imgW="1282700" imgH="431800" progId="Equation.DSMT4">
                  <p:embed/>
                </p:oleObj>
              </mc:Choice>
              <mc:Fallback>
                <p:oleObj name="Equation" r:id="rId16" imgW="1282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810" y="1347787"/>
                        <a:ext cx="2221414" cy="560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8" name="Rectangle 28"/>
          <p:cNvSpPr>
            <a:spLocks noChangeArrowheads="1"/>
          </p:cNvSpPr>
          <p:nvPr/>
        </p:nvSpPr>
        <p:spPr bwMode="auto">
          <a:xfrm>
            <a:off x="71413" y="1973052"/>
            <a:ext cx="5577099" cy="10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26" tIns="25713" rIns="51426" bIns="25713">
            <a:spAutoFit/>
          </a:bodyPr>
          <a:lstStyle/>
          <a:p>
            <a:pPr>
              <a:defRPr/>
            </a:pP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o‘lchash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xatoligi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miqdor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asbob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o‘lchanayotganiga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bog‘liq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Yaqinlashish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xatoligi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kichik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o‘lchov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asbobi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shuncha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 – а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&lt;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880184"/>
            <a:ext cx="5832053" cy="359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48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179884"/>
            <a:ext cx="5364596" cy="247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lvl="0" algn="just" defTabSz="575936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-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Istalgan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o‘lchashda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xatolikka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yo‘l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qo‘yiladi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yoki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asbob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adashadi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yoki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o‘lchayotgan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kishi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adashadi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95250" lvl="0" algn="just" defTabSz="575936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Taqribiy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qiymatdagi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xatolik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absolyut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xatolikdan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katta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bo‘lmaydi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95250" lvl="0" algn="just" defTabSz="575936">
              <a:spcBef>
                <a:spcPts val="750"/>
              </a:spcBef>
            </a:pP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Yodda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tuting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!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R="95250" lvl="0" algn="just" defTabSz="575936">
              <a:spcBef>
                <a:spcPts val="750"/>
              </a:spcBef>
            </a:pP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O‘lchash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aniqligi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odatda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asbobning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eng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kichik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bo‘limi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bo‘yicha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hisoblanadi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13231"/>
            <a:ext cx="103921" cy="2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1426" tIns="25713" rIns="51426" bIns="2571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10" y="243189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5429" y="261717"/>
                <a:ext cx="252028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002060"/>
                    </a:solidFill>
                  </a:rPr>
                  <a:t>Qaymoq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idishida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 125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ru-RU" sz="2000" dirty="0" smtClean="0">
                    <a:solidFill>
                      <a:srgbClr val="002060"/>
                    </a:solidFill>
                  </a:rPr>
                  <a:t> 5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gramm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deb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yozilgan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O‘lchaganda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 118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gr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hiqdi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Qaymoq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massasi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normaga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mosmi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?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 </a:t>
                </a:r>
                <a:endParaRPr lang="ru-R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9" y="261717"/>
                <a:ext cx="2520281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2415" t="-1359" r="-1932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1066" y="2157682"/>
                <a:ext cx="2355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b="1" dirty="0" smtClean="0">
                    <a:solidFill>
                      <a:srgbClr val="002060"/>
                    </a:solidFill>
                  </a:rPr>
                  <a:t>125-5</a:t>
                </a:r>
                <a14:m>
                  <m:oMath xmlns:m="http://schemas.openxmlformats.org/officeDocument/2006/math">
                    <m:r>
                      <a:rPr lang="ru-RU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𝟏𝟐𝟓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066" y="2157682"/>
                <a:ext cx="235513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32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880726" y="2608121"/>
            <a:ext cx="849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118</a:t>
            </a:r>
            <a:r>
              <a:rPr lang="en-US" sz="14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972" y="1586293"/>
            <a:ext cx="5534510" cy="128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Millimetr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shkalali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chizg‘ichda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kesmani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o‘lchash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Sekund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millari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soatda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vaqtni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o‘lchash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Transportir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burchak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kattaligini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graduslarda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o‘lchash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854904" y="134993"/>
            <a:ext cx="2631747" cy="1227031"/>
          </a:xfrm>
          <a:prstGeom prst="cloudCallout">
            <a:avLst>
              <a:gd name="adj1" fmla="val 97778"/>
              <a:gd name="adj2" fmla="val -5259"/>
            </a:avLst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51426" tIns="25713" rIns="51426" bIns="25713"/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O‘lchash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xatoligi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0998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04" y="134993"/>
            <a:ext cx="5606446" cy="274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5897" y="300699"/>
            <a:ext cx="19248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Xona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termometri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7417" y="319666"/>
            <a:ext cx="167859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Tibbiy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termometr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898" y="1151992"/>
            <a:ext cx="19248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</a:rPr>
              <a:t>O‘lchash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xatoligini</a:t>
            </a:r>
            <a:r>
              <a:rPr lang="en-US" sz="1800" dirty="0" smtClean="0">
                <a:solidFill>
                  <a:srgbClr val="002060"/>
                </a:solidFill>
              </a:rPr>
              <a:t> toping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246" y="1151992"/>
            <a:ext cx="18362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 smtClean="0">
                <a:solidFill>
                  <a:srgbClr val="002060"/>
                </a:solidFill>
              </a:rPr>
              <a:t>O‘lchash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xatoligini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toping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39" y="57719"/>
            <a:ext cx="5601898" cy="43214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50000"/>
              </a:lnSpc>
              <a:spcBef>
                <a:spcPts val="130"/>
              </a:spcBef>
            </a:pPr>
            <a:r>
              <a:rPr lang="en-US" sz="1800" dirty="0" smtClean="0"/>
              <a:t>      MUSTAQIL BAJARISH UCHUN TOPSHIRIQLAR</a:t>
            </a:r>
            <a:endParaRPr lang="en-US" sz="1800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BEDE6D1B-63A5-4226-9A05-56DC529BEA5A}"/>
              </a:ext>
            </a:extLst>
          </p:cNvPr>
          <p:cNvGrpSpPr/>
          <p:nvPr/>
        </p:nvGrpSpPr>
        <p:grpSpPr>
          <a:xfrm>
            <a:off x="-396639" y="899964"/>
            <a:ext cx="5760045" cy="1891777"/>
            <a:chOff x="-396754" y="612623"/>
            <a:chExt cx="4390198" cy="2041577"/>
          </a:xfrm>
        </p:grpSpPr>
        <p:sp>
          <p:nvSpPr>
            <p:cNvPr id="24" name="Chevron 6">
              <a:extLst>
                <a:ext uri="{FF2B5EF4-FFF2-40B4-BE49-F238E27FC236}">
                  <a16:creationId xmlns="" xmlns:a16="http://schemas.microsoft.com/office/drawing/2014/main" id="{964BFA76-9CA9-4CD5-992A-524CC606F07D}"/>
                </a:ext>
              </a:extLst>
            </p:cNvPr>
            <p:cNvSpPr/>
            <p:nvPr/>
          </p:nvSpPr>
          <p:spPr>
            <a:xfrm rot="5400000">
              <a:off x="2438266" y="1533660"/>
              <a:ext cx="880429" cy="1360651"/>
            </a:xfrm>
            <a:prstGeom prst="chevron">
              <a:avLst>
                <a:gd name="adj" fmla="val 20758"/>
              </a:avLst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en-US" sz="1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Omad</a:t>
              </a:r>
              <a:r>
                <a:rPr lang="ru-RU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1">
              <a:extLst>
                <a:ext uri="{FF2B5EF4-FFF2-40B4-BE49-F238E27FC236}">
                  <a16:creationId xmlns="" xmlns:a16="http://schemas.microsoft.com/office/drawing/2014/main" id="{542F3461-05E2-480B-81C7-4F2D40D89512}"/>
                </a:ext>
              </a:extLst>
            </p:cNvPr>
            <p:cNvSpPr/>
            <p:nvPr/>
          </p:nvSpPr>
          <p:spPr>
            <a:xfrm rot="5400000">
              <a:off x="2439511" y="833842"/>
              <a:ext cx="880429" cy="1360651"/>
            </a:xfrm>
            <a:prstGeom prst="chevron">
              <a:avLst>
                <a:gd name="adj" fmla="val 20758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86-287 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entagon 3">
              <a:extLst>
                <a:ext uri="{FF2B5EF4-FFF2-40B4-BE49-F238E27FC236}">
                  <a16:creationId xmlns="" xmlns:a16="http://schemas.microsoft.com/office/drawing/2014/main" id="{52761AA5-9709-4CB4-BAE6-48EE493E027E}"/>
                </a:ext>
              </a:extLst>
            </p:cNvPr>
            <p:cNvSpPr/>
            <p:nvPr/>
          </p:nvSpPr>
          <p:spPr>
            <a:xfrm rot="5400000">
              <a:off x="2509769" y="302254"/>
              <a:ext cx="739913" cy="1360651"/>
            </a:xfrm>
            <a:prstGeom prst="homePlate">
              <a:avLst>
                <a:gd name="adj" fmla="val 22102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86392" rtlCol="0" anchor="ctr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2-284</a:t>
              </a:r>
              <a:endPara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63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2">
              <a:extLst>
                <a:ext uri="{FF2B5EF4-FFF2-40B4-BE49-F238E27FC236}">
                  <a16:creationId xmlns="" xmlns:a16="http://schemas.microsoft.com/office/drawing/2014/main" id="{926A0BB3-FF9B-4F2B-9ADB-48388C15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5863" y="2290735"/>
              <a:ext cx="157581" cy="214149"/>
            </a:xfrm>
            <a:prstGeom prst="rect">
              <a:avLst/>
            </a:prstGeom>
          </p:spPr>
        </p:pic>
        <p:sp>
          <p:nvSpPr>
            <p:cNvPr id="41" name="Rectangle 26">
              <a:extLst>
                <a:ext uri="{FF2B5EF4-FFF2-40B4-BE49-F238E27FC236}">
                  <a16:creationId xmlns="" xmlns:a16="http://schemas.microsoft.com/office/drawing/2014/main" id="{41D787AF-047C-485B-B322-C2809B6F1987}"/>
                </a:ext>
              </a:extLst>
            </p:cNvPr>
            <p:cNvSpPr/>
            <p:nvPr/>
          </p:nvSpPr>
          <p:spPr>
            <a:xfrm>
              <a:off x="-396754" y="1367299"/>
              <a:ext cx="1779319" cy="43590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ru-RU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-bet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44896" y="269998"/>
            <a:ext cx="3716653" cy="50626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</a:rPr>
              <a:t>Sonni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yaxlitlang</a:t>
            </a:r>
            <a:endParaRPr lang="ru-RU" sz="3400" b="1" dirty="0">
              <a:solidFill>
                <a:srgbClr val="0070C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975716" y="1584043"/>
            <a:ext cx="1487858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156,378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023711" y="1584043"/>
            <a:ext cx="767927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160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975716" y="1584043"/>
            <a:ext cx="1151890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156,38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975716" y="1584043"/>
            <a:ext cx="815922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156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975716" y="1584043"/>
            <a:ext cx="959908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itchFamily="34" charset="0"/>
              </a:rPr>
              <a:t>156,4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959908" y="1584043"/>
            <a:ext cx="2015808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156,3782  ≈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616091" y="935968"/>
            <a:ext cx="2633395" cy="39048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51426" tIns="25713" rIns="51426" bIns="25713">
            <a:spAutoFit/>
          </a:bodyPr>
          <a:lstStyle/>
          <a:p>
            <a:r>
              <a:rPr lang="en-US" sz="2200" b="1" dirty="0" err="1">
                <a:solidFill>
                  <a:srgbClr val="002060"/>
                </a:solidFill>
              </a:rPr>
              <a:t>m</a:t>
            </a:r>
            <a:r>
              <a:rPr lang="en-US" sz="2200" b="1" dirty="0" err="1" smtClean="0">
                <a:solidFill>
                  <a:srgbClr val="002060"/>
                </a:solidFill>
              </a:rPr>
              <a:t>ingdan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birgacha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619584" y="935968"/>
            <a:ext cx="2629901" cy="39048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</a:rPr>
              <a:t>O‘nlargacha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619583" y="935968"/>
            <a:ext cx="2629901" cy="39048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r>
              <a:rPr lang="en-US" sz="2200" b="1" dirty="0" err="1">
                <a:solidFill>
                  <a:srgbClr val="002060"/>
                </a:solidFill>
              </a:rPr>
              <a:t>y</a:t>
            </a:r>
            <a:r>
              <a:rPr lang="en-US" sz="2200" b="1" dirty="0" err="1" smtClean="0">
                <a:solidFill>
                  <a:srgbClr val="002060"/>
                </a:solidFill>
              </a:rPr>
              <a:t>uzdan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birgacha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624830" y="935968"/>
            <a:ext cx="2624654" cy="390482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</a:rPr>
              <a:t>birlargacha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2999" y="2736168"/>
            <a:ext cx="2026451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4111" y="2736168"/>
            <a:ext cx="1557804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1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5" grpId="1"/>
      <p:bldP spid="35847" grpId="0"/>
      <p:bldP spid="35847" grpId="1"/>
      <p:bldP spid="35849" grpId="0"/>
      <p:bldP spid="35849" grpId="1"/>
      <p:bldP spid="35851" grpId="0"/>
      <p:bldP spid="35851" grpId="1"/>
      <p:bldP spid="35853" grpId="0"/>
      <p:bldP spid="35855" grpId="0"/>
      <p:bldP spid="35856" grpId="0" animBg="1"/>
      <p:bldP spid="35856" grpId="1" animBg="1"/>
      <p:bldP spid="35858" grpId="0" animBg="1"/>
      <p:bldP spid="35858" grpId="1" animBg="1"/>
      <p:bldP spid="35859" grpId="0" animBg="1"/>
      <p:bldP spid="35859" grpId="1" animBg="1"/>
      <p:bldP spid="35860" grpId="0" animBg="1"/>
      <p:bldP spid="3586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900" y="236959"/>
            <a:ext cx="3716653" cy="54001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QIYMATLAR</a:t>
            </a:r>
            <a:endParaRPr lang="ru-RU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935" y="1588951"/>
            <a:ext cx="1700713" cy="52651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2700" b="1" dirty="0" err="1" smtClean="0">
                <a:solidFill>
                  <a:srgbClr val="FF0000"/>
                </a:solidFill>
              </a:rPr>
              <a:t>Aniq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qiymat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721" y="1631224"/>
            <a:ext cx="2548886" cy="43664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1426" tIns="25713" rIns="51426" bIns="25713" rtlCol="0">
            <a:spAutoFit/>
            <a:sp3d/>
          </a:bodyPr>
          <a:lstStyle/>
          <a:p>
            <a:pPr algn="ctr"/>
            <a:r>
              <a:rPr lang="en-US" sz="2500" b="1" dirty="0" err="1" smtClean="0">
                <a:solidFill>
                  <a:srgbClr val="0000CC"/>
                </a:solidFill>
              </a:rPr>
              <a:t>Taqribiy</a:t>
            </a:r>
            <a:r>
              <a:rPr lang="en-US" sz="2500" b="1" dirty="0" smtClean="0">
                <a:solidFill>
                  <a:srgbClr val="0000CC"/>
                </a:solidFill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</a:rPr>
              <a:t>qiymat</a:t>
            </a:r>
            <a:endParaRPr lang="ru-RU" sz="25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9805" y="2772172"/>
            <a:ext cx="2159645" cy="467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32879">
            <a:off x="1313848" y="879096"/>
            <a:ext cx="396044" cy="591377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59409">
            <a:off x="3586837" y="829902"/>
            <a:ext cx="396044" cy="591377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198" y="647891"/>
            <a:ext cx="5508612" cy="2138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infda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10 000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umumta’lim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maktablari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litseylar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kollejlar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Nukus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temiryo‘lining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342 km;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kassadan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70 600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bayrog‘ida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ta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489" y="107876"/>
            <a:ext cx="3716653" cy="54001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QIYMATLAR</a:t>
            </a:r>
            <a:endParaRPr lang="ru-RU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7417" y="899964"/>
            <a:ext cx="324036" cy="252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565" y="2013483"/>
            <a:ext cx="324036" cy="252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565" y="2278271"/>
            <a:ext cx="324036" cy="252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85" y="323900"/>
            <a:ext cx="3888105" cy="309000"/>
          </a:xfrm>
        </p:spPr>
        <p:txBody>
          <a:bodyPr>
            <a:noAutofit/>
          </a:bodyPr>
          <a:lstStyle/>
          <a:p>
            <a:r>
              <a:rPr lang="en-US" sz="170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sz="1701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701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701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miqdorlarning</a:t>
            </a:r>
            <a:r>
              <a:rPr lang="en-US" sz="1701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701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701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1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1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qiymatlari</a:t>
            </a:r>
            <a:r>
              <a:rPr lang="en-US" sz="1701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5" y="323900"/>
            <a:ext cx="5688037" cy="2186310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miqdorlarning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qiymatlari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o‘rmondagi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sanashda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uzunlik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yaxlitlashda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900" b="1" dirty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36168"/>
            <a:ext cx="5759450" cy="50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4557" y="143880"/>
            <a:ext cx="1069973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Taqribiy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761" y="215888"/>
            <a:ext cx="1985246" cy="400110"/>
          </a:xfrm>
          <a:prstGeom prst="rect">
            <a:avLst/>
          </a:prstGeom>
          <a:solidFill>
            <a:srgbClr val="FF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Aniq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0638" y="997099"/>
            <a:ext cx="1946286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220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sahifadan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433" y="1427986"/>
            <a:ext cx="2016223" cy="523220"/>
          </a:xfrm>
          <a:prstGeom prst="rect">
            <a:avLst/>
          </a:prstGeom>
          <a:solidFill>
            <a:srgbClr val="FF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err="1" smtClean="0">
                <a:solidFill>
                  <a:srgbClr val="002060"/>
                </a:solidFill>
              </a:rPr>
              <a:t>Oltiburchakning</a:t>
            </a:r>
            <a:r>
              <a:rPr lang="en-US" sz="1400" dirty="0" smtClean="0">
                <a:solidFill>
                  <a:srgbClr val="002060"/>
                </a:solidFill>
              </a:rPr>
              <a:t> 9 ta </a:t>
            </a:r>
            <a:r>
              <a:rPr lang="en-US" sz="1400" dirty="0" err="1" smtClean="0">
                <a:solidFill>
                  <a:srgbClr val="002060"/>
                </a:solidFill>
              </a:rPr>
              <a:t>diagonali</a:t>
            </a:r>
            <a:r>
              <a:rPr lang="en-US" sz="1400" dirty="0" smtClean="0">
                <a:solidFill>
                  <a:srgbClr val="002060"/>
                </a:solidFill>
              </a:rPr>
              <a:t> bor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761" y="1872072"/>
            <a:ext cx="2016224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Sotuchi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elektron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tarozida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250 </a:t>
            </a:r>
            <a:r>
              <a:rPr lang="en-US" sz="1400" dirty="0" err="1" smtClean="0">
                <a:solidFill>
                  <a:schemeClr val="bg1"/>
                </a:solidFill>
              </a:rPr>
              <a:t>gramm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yog</a:t>
            </a:r>
            <a:r>
              <a:rPr lang="en-US" sz="1400" dirty="0" smtClean="0">
                <a:solidFill>
                  <a:schemeClr val="bg1"/>
                </a:solidFill>
              </a:rPr>
              <a:t>‘ </a:t>
            </a:r>
            <a:r>
              <a:rPr lang="en-US" sz="1400" dirty="0" err="1" smtClean="0">
                <a:solidFill>
                  <a:schemeClr val="bg1"/>
                </a:solidFill>
              </a:rPr>
              <a:t>o‘lchadi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441" y="2196108"/>
            <a:ext cx="2138692" cy="461665"/>
          </a:xfrm>
          <a:prstGeom prst="rect">
            <a:avLst/>
          </a:prstGeom>
          <a:solidFill>
            <a:srgbClr val="66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Jizzaxdan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Toshkentgacha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bo‘lgan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masofa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201,1 </a:t>
            </a:r>
            <a:r>
              <a:rPr lang="ru-RU" sz="1200" dirty="0">
                <a:solidFill>
                  <a:srgbClr val="002060"/>
                </a:solidFill>
              </a:rPr>
              <a:t>км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5 -4.19402E-6 L 0.14352 -0.108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0" y="-5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9449E-6 2.2636E-6 L -0.46859 -0.294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4" y="-14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0386E-6 -1.95982E-8 L 2.20386E-6 -0.133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972E-6 -3.08182E-6 L 0.51239 -3.0818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64" y="132269"/>
            <a:ext cx="5472069" cy="386260"/>
          </a:xfr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qiymatlar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bir-biridan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farq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445" y="518529"/>
            <a:ext cx="5183505" cy="62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hisoblashlarda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doim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xatolik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444" y="1224000"/>
            <a:ext cx="5183505" cy="8213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Matematikada</a:t>
            </a:r>
            <a:r>
              <a:rPr lang="en-US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xatolik</a:t>
            </a:r>
            <a:r>
              <a:rPr lang="en-US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turga</a:t>
            </a:r>
            <a:r>
              <a:rPr lang="en-US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bo‘linadi</a:t>
            </a:r>
            <a:r>
              <a:rPr lang="ru-RU" sz="2500" dirty="0" smtClean="0">
                <a:solidFill>
                  <a:srgbClr val="002060"/>
                </a:solidFill>
              </a:rPr>
              <a:t>: 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802" y="2396437"/>
            <a:ext cx="1706859" cy="328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51426" tIns="25713" rIns="51426" bIns="25713" rtlCol="0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bsolyut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xatolik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234" y="2399384"/>
            <a:ext cx="1514499" cy="328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51426" tIns="25713" rIns="51426" bIns="25713" rtlCol="0">
            <a:spAutoFit/>
          </a:bodyPr>
          <a:lstStyle/>
          <a:p>
            <a:r>
              <a:rPr lang="en-US" sz="1800" dirty="0" err="1" smtClean="0">
                <a:solidFill>
                  <a:srgbClr val="C00000"/>
                </a:solidFill>
              </a:rPr>
              <a:t>Nisbiy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xatolik</a:t>
            </a:r>
            <a:r>
              <a:rPr lang="ru-RU" sz="1800" dirty="0" smtClean="0"/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758337" y="1980084"/>
            <a:ext cx="545324" cy="464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91793" y="1980084"/>
            <a:ext cx="504056" cy="406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2916188"/>
            <a:ext cx="5796049" cy="3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413" y="701919"/>
            <a:ext cx="2700300" cy="2138308"/>
          </a:xfrm>
        </p:spPr>
        <p:txBody>
          <a:bodyPr>
            <a:norm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O‘quvchilardan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savolga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ta“ deb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savolga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ta“ deb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986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o‘qisa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kimning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aniqroq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adashdi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o‘quvchining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aniqroq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5923" y="705599"/>
            <a:ext cx="2567590" cy="2138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ayirma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986 –1000 = –14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986 – 950 = 36. 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qiymatning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qiymatdan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chetlashishini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ayirmaning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modulini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muhimdir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079525" y="1777462"/>
            <a:ext cx="408245" cy="30618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36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79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56" y="101242"/>
            <a:ext cx="5021537" cy="118127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Aniq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taqribiy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qiymatlar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smtClean="0">
                <a:solidFill>
                  <a:srgbClr val="002060"/>
                </a:solidFill>
              </a:rPr>
              <a:t>ayirmasining  </a:t>
            </a:r>
            <a:r>
              <a:rPr lang="en-US" sz="2000" b="1" dirty="0" smtClean="0">
                <a:solidFill>
                  <a:srgbClr val="002060"/>
                </a:solidFill>
              </a:rPr>
              <a:t>moduli </a:t>
            </a:r>
            <a:r>
              <a:rPr lang="en-US" sz="2000" b="1" dirty="0" err="1" smtClean="0">
                <a:solidFill>
                  <a:srgbClr val="C00000"/>
                </a:solidFill>
              </a:rPr>
              <a:t>absolyut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xatolik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</a:rPr>
              <a:t>deb </a:t>
            </a:r>
            <a:r>
              <a:rPr lang="en-US" sz="2000" b="1" dirty="0" err="1" smtClean="0">
                <a:solidFill>
                  <a:srgbClr val="002060"/>
                </a:solidFill>
              </a:rPr>
              <a:t>ataladi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7973" y="1552542"/>
            <a:ext cx="5183505" cy="1341787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r>
              <a:rPr lang="ru-RU" sz="4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∣</a:t>
            </a:r>
            <a:r>
              <a:rPr lang="ru-RU" sz="4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х-а∣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qiymat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qiymat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2952192"/>
            <a:ext cx="5759450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8A4F118-717F-4571-9E35-423A433FF11F}"/>
  <p:tag name="GENSWF_ADVANCE_TIME" val="5.001"/>
  <p:tag name="TIMING" val="|0.001|0.5|0.5|1|0.5|0.5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8A4F118-717F-4571-9E35-423A433FF11F}"/>
  <p:tag name="GENSWF_ADVANCE_TIME" val="5.001"/>
  <p:tag name="TIMING" val="|0.001|0.5|0.5|1|0.5|0.5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152497</TotalTime>
  <Words>588</Words>
  <Application>Microsoft Office PowerPoint</Application>
  <PresentationFormat>Произвольный</PresentationFormat>
  <Paragraphs>100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Arial</vt:lpstr>
      <vt:lpstr>Calibri</vt:lpstr>
      <vt:lpstr>Cambria Math</vt:lpstr>
      <vt:lpstr>Open Sans</vt:lpstr>
      <vt:lpstr>Open Sans Light</vt:lpstr>
      <vt:lpstr>Times New Roman</vt:lpstr>
      <vt:lpstr>Verdana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Equation</vt:lpstr>
      <vt:lpstr>       ALGEBRA</vt:lpstr>
      <vt:lpstr>Sonni yaxlitlang</vt:lpstr>
      <vt:lpstr>QIYMATLAR</vt:lpstr>
      <vt:lpstr>QIYMATLAR</vt:lpstr>
      <vt:lpstr> Turli miqdorlarning taqribiy qiymatlari </vt:lpstr>
      <vt:lpstr>Презентация PowerPoint</vt:lpstr>
      <vt:lpstr>Taqribiy va aniq qiymatlar bir-biridan farq qiladi.</vt:lpstr>
      <vt:lpstr>MASALA</vt:lpstr>
      <vt:lpstr>Aniq va taqribiy qiymatlar ayirmasining  moduli absolyut xatolik  deb ataladi.</vt:lpstr>
      <vt:lpstr>MASALA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Админ</cp:lastModifiedBy>
  <cp:revision>1549</cp:revision>
  <dcterms:created xsi:type="dcterms:W3CDTF">2014-10-08T23:03:32Z</dcterms:created>
  <dcterms:modified xsi:type="dcterms:W3CDTF">2021-01-19T12:11:15Z</dcterms:modified>
</cp:coreProperties>
</file>