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19"/>
  </p:notesMasterIdLst>
  <p:sldIdLst>
    <p:sldId id="1356" r:id="rId11"/>
    <p:sldId id="1524" r:id="rId12"/>
    <p:sldId id="1529" r:id="rId13"/>
    <p:sldId id="1530" r:id="rId14"/>
    <p:sldId id="1532" r:id="rId15"/>
    <p:sldId id="1534" r:id="rId16"/>
    <p:sldId id="1535" r:id="rId17"/>
    <p:sldId id="262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524"/>
            <p14:sldId id="1529"/>
            <p14:sldId id="1530"/>
            <p14:sldId id="1532"/>
            <p14:sldId id="1534"/>
            <p14:sldId id="1535"/>
            <p14:sldId id="262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0000"/>
    <a:srgbClr val="327880"/>
    <a:srgbClr val="DDDDDD"/>
    <a:srgbClr val="B2B2B2"/>
    <a:srgbClr val="FFFFFF"/>
    <a:srgbClr val="808080"/>
    <a:srgbClr val="5F5F5F"/>
    <a:srgbClr val="C0C0C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142" d="100"/>
          <a:sy n="142" d="100"/>
        </p:scale>
        <p:origin x="816" y="114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39DE9-7CFC-43AE-8C7B-8638D44E55F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0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63918" y="2952080"/>
            <a:ext cx="1199885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39786" y="2952080"/>
            <a:ext cx="1823826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231596" y="2952080"/>
            <a:ext cx="1199885" cy="21600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BF07B6-2C5D-48E4-BBB6-D20D2C308F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436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4370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-7948"/>
            <a:ext cx="5751631" cy="94391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89" y="219796"/>
            <a:ext cx="3009459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39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37450" y="1204131"/>
            <a:ext cx="4242619" cy="1947948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MAVZU: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 SONNING MODULI. </a:t>
            </a:r>
          </a:p>
          <a:p>
            <a:pPr marL="18387">
              <a:spcBef>
                <a:spcPts val="11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MODUL QATNASHGAN TENGLAMA VA TENGSIZLIKLAR </a:t>
            </a:r>
          </a:p>
          <a:p>
            <a:pPr marL="18387">
              <a:spcBef>
                <a:spcPts val="110"/>
              </a:spcBef>
            </a:pPr>
            <a:endParaRPr lang="en-US" sz="2800" b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15429" y="1249366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15429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499904" y="357446"/>
            <a:ext cx="1028373" cy="644384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20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 smtClean="0">
              <a:latin typeface="Arial"/>
              <a:cs typeface="Arial"/>
            </a:endParaRPr>
          </a:p>
          <a:p>
            <a:pPr>
              <a:spcBef>
                <a:spcPts val="125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349" y="1605295"/>
            <a:ext cx="1315928" cy="11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"/>
            <a:ext cx="575945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82" y="582845"/>
            <a:ext cx="5589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moduli -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o‘qining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songacha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masofaga</a:t>
            </a:r>
            <a:r>
              <a:rPr lang="en-US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5429" y="2141465"/>
            <a:ext cx="3302365" cy="7486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6476" y="1945207"/>
            <a:ext cx="264816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8" b="1" dirty="0"/>
              <a:t>∙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80949" y="1911228"/>
            <a:ext cx="276038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1" b="1" dirty="0"/>
              <a:t>∙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758" y="1740828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 smtClean="0">
                <a:solidFill>
                  <a:srgbClr val="000000"/>
                </a:solidFill>
              </a:rPr>
              <a:t>-5</a:t>
            </a:r>
            <a:endParaRPr lang="ru-RU" sz="189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224" y="1746574"/>
            <a:ext cx="31931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0000"/>
                </a:solidFill>
              </a:rPr>
              <a:t>5</a:t>
            </a:r>
            <a:endParaRPr lang="ru-RU" sz="189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553" y="1692052"/>
            <a:ext cx="332142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9" b="1" dirty="0">
                <a:solidFill>
                  <a:srgbClr val="000000"/>
                </a:solidFill>
              </a:rPr>
              <a:t>0</a:t>
            </a:r>
            <a:endParaRPr lang="ru-RU" sz="2079" b="1" dirty="0">
              <a:solidFill>
                <a:srgbClr val="000000"/>
              </a:solidFill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1124904" y="1644427"/>
            <a:ext cx="218089" cy="1316031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2440934" y="1647047"/>
            <a:ext cx="218089" cy="1316031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1" name="TextBox 20"/>
          <p:cNvSpPr txBox="1"/>
          <p:nvPr/>
        </p:nvSpPr>
        <p:spPr>
          <a:xfrm>
            <a:off x="916204" y="2456957"/>
            <a:ext cx="676788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32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2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132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60632" y="2461175"/>
            <a:ext cx="676788" cy="295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2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32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23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endParaRPr lang="ru-RU" sz="132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16442" y="1833484"/>
            <a:ext cx="662361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9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9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ru-RU" sz="189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66401" y="1692052"/>
            <a:ext cx="1159292" cy="6740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 </a:t>
            </a:r>
            <a:r>
              <a:rPr lang="en-US" sz="189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189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r>
              <a:rPr lang="en-US" sz="189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-5, </a:t>
            </a:r>
            <a:r>
              <a:rPr lang="en-US" sz="189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 </a:t>
            </a:r>
            <a:r>
              <a:rPr lang="en-US" sz="189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89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endParaRPr lang="ru-RU" sz="189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Левая фигурная скобка 37"/>
          <p:cNvSpPr/>
          <p:nvPr/>
        </p:nvSpPr>
        <p:spPr>
          <a:xfrm>
            <a:off x="4353046" y="1746574"/>
            <a:ext cx="135468" cy="522740"/>
          </a:xfrm>
          <a:prstGeom prst="leftBrace">
            <a:avLst>
              <a:gd name="adj1" fmla="val 31857"/>
              <a:gd name="adj2" fmla="val 50022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536"/>
          </a:p>
        </p:txBody>
      </p:sp>
      <p:sp>
        <p:nvSpPr>
          <p:cNvPr id="2" name="Овал 1"/>
          <p:cNvSpPr/>
          <p:nvPr/>
        </p:nvSpPr>
        <p:spPr>
          <a:xfrm>
            <a:off x="3108842" y="2066265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95645" y="2066266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06092" y="2072727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1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35" grpId="0"/>
      <p:bldP spid="36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9"/>
            <a:ext cx="5759450" cy="48487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551" dirty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Modulli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51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tenglamalar</a:t>
            </a:r>
            <a:r>
              <a:rPr lang="en-US" sz="255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8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3439" y="532841"/>
                <a:ext cx="2336504" cy="18928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0,75x-0,5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1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=0,25</a:t>
                </a:r>
                <a:endParaRPr 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0,75x-0,5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0,75x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0,25+0,5 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0,75x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 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</a:t>
                </a:r>
                <a:endParaRPr lang="ru-RU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9" y="532841"/>
                <a:ext cx="2336504" cy="1892826"/>
              </a:xfrm>
              <a:prstGeom prst="rect">
                <a:avLst/>
              </a:prstGeom>
              <a:blipFill rotWithShape="0">
                <a:blip r:embed="rId2"/>
                <a:stretch>
                  <a:fillRect l="-2083" t="-1608" b="-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89712" y="789183"/>
                <a:ext cx="2421587" cy="1723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0,75x-0,5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-0,25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0,75x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0,25+0,5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0,75x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0,25 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ru-RU" sz="16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6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079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2" y="789183"/>
                <a:ext cx="2421587" cy="1723742"/>
              </a:xfrm>
              <a:prstGeom prst="rect">
                <a:avLst/>
              </a:prstGeom>
              <a:blipFill rotWithShape="0">
                <a:blip r:embed="rId3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3461" y="2548562"/>
                <a:ext cx="3566932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=1;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20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61" y="2548562"/>
                <a:ext cx="3566932" cy="536942"/>
              </a:xfrm>
              <a:prstGeom prst="rect">
                <a:avLst/>
              </a:prstGeom>
              <a:blipFill rotWithShape="0">
                <a:blip r:embed="rId4"/>
                <a:stretch>
                  <a:fillRect l="-1880" b="-6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730" y="571722"/>
            <a:ext cx="275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a, 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&gt; 0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4" y="14786"/>
            <a:ext cx="5787162" cy="58477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qatnashgan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tengsizliklar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3829" y="1220553"/>
            <a:ext cx="3856076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8892" y="998863"/>
            <a:ext cx="264816" cy="4413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68" b="1" dirty="0"/>
              <a:t>∙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2640" y="1027884"/>
            <a:ext cx="276038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1" b="1" dirty="0"/>
              <a:t>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1566" y="1190587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0000"/>
                </a:solidFill>
              </a:rPr>
              <a:t>-a</a:t>
            </a:r>
            <a:endParaRPr lang="ru-RU" sz="189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0218" y="1190587"/>
            <a:ext cx="31931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b="1" dirty="0">
                <a:solidFill>
                  <a:srgbClr val="000000"/>
                </a:solidFill>
              </a:rPr>
              <a:t>a</a:t>
            </a:r>
            <a:endParaRPr lang="ru-RU" sz="1890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1298" y="1141517"/>
            <a:ext cx="332142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9" b="1" dirty="0">
                <a:solidFill>
                  <a:srgbClr val="000000"/>
                </a:solidFill>
              </a:rPr>
              <a:t>0</a:t>
            </a:r>
            <a:endParaRPr lang="ru-RU" sz="2079" b="1" dirty="0">
              <a:solidFill>
                <a:srgbClr val="0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81258" y="1119921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68061" y="1119922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39027" y="1148405"/>
            <a:ext cx="163125" cy="150401"/>
          </a:xfrm>
          <a:prstGeom prst="ellipse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11736" y="1646487"/>
            <a:ext cx="865943" cy="40011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a</a:t>
            </a:r>
            <a:endParaRPr lang="ru-RU" sz="1800" b="1" dirty="0"/>
          </a:p>
        </p:txBody>
      </p:sp>
      <p:sp>
        <p:nvSpPr>
          <p:cNvPr id="19" name="Правая круглая скобка 18"/>
          <p:cNvSpPr/>
          <p:nvPr/>
        </p:nvSpPr>
        <p:spPr>
          <a:xfrm rot="16200000">
            <a:off x="2375267" y="-278413"/>
            <a:ext cx="127520" cy="2628292"/>
          </a:xfrm>
          <a:prstGeom prst="rightBracket">
            <a:avLst>
              <a:gd name="adj" fmla="val 6820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1213991" y="1060101"/>
            <a:ext cx="2450072" cy="57768"/>
          </a:xfrm>
          <a:custGeom>
            <a:avLst/>
            <a:gdLst>
              <a:gd name="T0" fmla="*/ 0 w 1601"/>
              <a:gd name="T1" fmla="*/ 0 h 1"/>
              <a:gd name="T2" fmla="*/ 1601 w 16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1" h="1">
                <a:moveTo>
                  <a:pt x="0" y="0"/>
                </a:moveTo>
                <a:lnTo>
                  <a:pt x="1601" y="0"/>
                </a:lnTo>
              </a:path>
            </a:pathLst>
          </a:cu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3991" y="1519238"/>
            <a:ext cx="43467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a]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kesma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 ≤ x ≤ a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qanoatlantiruvchi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6434" y="2395659"/>
            <a:ext cx="5362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a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–a ≤ x ≤ a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tengsizlikning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69572" y="1740323"/>
            <a:ext cx="2234089" cy="163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138504" y="1548674"/>
            <a:ext cx="276038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1" b="1" dirty="0"/>
              <a:t>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685" y="1791112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 smtClean="0">
                <a:solidFill>
                  <a:srgbClr val="000000"/>
                </a:solidFill>
              </a:rPr>
              <a:t>-5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548" y="1756714"/>
            <a:ext cx="31931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>
                <a:solidFill>
                  <a:srgbClr val="000000"/>
                </a:solidFill>
              </a:rPr>
              <a:t>5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6400" y="1762002"/>
            <a:ext cx="332142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9" dirty="0">
                <a:solidFill>
                  <a:srgbClr val="000000"/>
                </a:solidFill>
              </a:rPr>
              <a:t>0</a:t>
            </a:r>
            <a:endParaRPr lang="ru-RU" sz="2079" dirty="0">
              <a:solidFill>
                <a:srgbClr val="0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7405" y="1684872"/>
            <a:ext cx="120761" cy="1109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464" y="684847"/>
            <a:ext cx="1130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800" dirty="0"/>
          </a:p>
        </p:txBody>
      </p:sp>
      <p:sp>
        <p:nvSpPr>
          <p:cNvPr id="19" name="Правая круглая скобка 18"/>
          <p:cNvSpPr/>
          <p:nvPr/>
        </p:nvSpPr>
        <p:spPr>
          <a:xfrm rot="16200000">
            <a:off x="1122198" y="806596"/>
            <a:ext cx="185388" cy="1557722"/>
          </a:xfrm>
          <a:prstGeom prst="rightBracket">
            <a:avLst>
              <a:gd name="adj" fmla="val 6820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96410" y="1605815"/>
            <a:ext cx="1436419" cy="79057"/>
          </a:xfrm>
          <a:custGeom>
            <a:avLst/>
            <a:gdLst>
              <a:gd name="T0" fmla="*/ 0 w 1601"/>
              <a:gd name="T1" fmla="*/ 0 h 1"/>
              <a:gd name="T2" fmla="*/ 1601 w 16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1" h="1">
                <a:moveTo>
                  <a:pt x="0" y="0"/>
                </a:moveTo>
                <a:lnTo>
                  <a:pt x="1601" y="0"/>
                </a:lnTo>
              </a:path>
            </a:pathLst>
          </a:cu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464" y="2364574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(-5; 5)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14" y="14786"/>
            <a:ext cx="574723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271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Tengsizlikning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yechimlari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to‘plamini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o‘qida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86411" y="745003"/>
            <a:ext cx="11689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–5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22" name="Овал 21"/>
          <p:cNvSpPr/>
          <p:nvPr/>
        </p:nvSpPr>
        <p:spPr>
          <a:xfrm>
            <a:off x="1190319" y="1704863"/>
            <a:ext cx="120761" cy="1109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932829" y="1686373"/>
            <a:ext cx="120761" cy="1109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39524" y="714225"/>
            <a:ext cx="11224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80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093908" y="1759592"/>
            <a:ext cx="2234089" cy="163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162840" y="1567943"/>
            <a:ext cx="276038" cy="484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51" b="1" dirty="0"/>
              <a:t>∙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0021" y="1810381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 smtClean="0">
                <a:solidFill>
                  <a:srgbClr val="000000"/>
                </a:solidFill>
              </a:rPr>
              <a:t>-4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75884" y="1775983"/>
            <a:ext cx="31931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>
                <a:solidFill>
                  <a:srgbClr val="000000"/>
                </a:solidFill>
              </a:rPr>
              <a:t>4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00736" y="1781271"/>
            <a:ext cx="332142" cy="412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79" dirty="0">
                <a:solidFill>
                  <a:srgbClr val="000000"/>
                </a:solidFill>
              </a:rPr>
              <a:t>0</a:t>
            </a:r>
            <a:endParaRPr lang="ru-RU" sz="2079" dirty="0">
              <a:solidFill>
                <a:srgbClr val="0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401741" y="1704141"/>
            <a:ext cx="120761" cy="110901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круглая скобка 30"/>
          <p:cNvSpPr/>
          <p:nvPr/>
        </p:nvSpPr>
        <p:spPr>
          <a:xfrm rot="16200000">
            <a:off x="4146534" y="825865"/>
            <a:ext cx="185388" cy="1557722"/>
          </a:xfrm>
          <a:prstGeom prst="rightBracket">
            <a:avLst>
              <a:gd name="adj" fmla="val 6820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Freeform 21"/>
          <p:cNvSpPr>
            <a:spLocks/>
          </p:cNvSpPr>
          <p:nvPr/>
        </p:nvSpPr>
        <p:spPr bwMode="auto">
          <a:xfrm>
            <a:off x="3520746" y="1625084"/>
            <a:ext cx="1436419" cy="79057"/>
          </a:xfrm>
          <a:custGeom>
            <a:avLst/>
            <a:gdLst>
              <a:gd name="T0" fmla="*/ 0 w 1601"/>
              <a:gd name="T1" fmla="*/ 0 h 1"/>
              <a:gd name="T2" fmla="*/ 1601 w 16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1" h="1">
                <a:moveTo>
                  <a:pt x="0" y="0"/>
                </a:moveTo>
                <a:lnTo>
                  <a:pt x="1601" y="0"/>
                </a:lnTo>
              </a:path>
            </a:pathLst>
          </a:cu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4214655" y="1724132"/>
            <a:ext cx="120761" cy="1109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57165" y="1705642"/>
            <a:ext cx="120761" cy="110901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306710" y="2454728"/>
            <a:ext cx="1438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[-4;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3582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 animBg="1"/>
      <p:bldP spid="19" grpId="0" animBg="1"/>
      <p:bldP spid="20" grpId="0" animBg="1"/>
      <p:bldP spid="3" grpId="0"/>
      <p:bldP spid="22" grpId="0" animBg="1"/>
      <p:bldP spid="24" grpId="0" animBg="1"/>
      <p:bldP spid="13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868" y="209297"/>
            <a:ext cx="4320117" cy="259507"/>
          </a:xfrm>
        </p:spPr>
        <p:txBody>
          <a:bodyPr/>
          <a:lstStyle/>
          <a:p>
            <a:r>
              <a:rPr lang="en-US" sz="1701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Tengsizlikni</a:t>
            </a:r>
            <a:r>
              <a:rPr lang="en-US" sz="1701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1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endParaRPr lang="ru-RU" sz="1701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10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918822"/>
              </p:ext>
            </p:extLst>
          </p:nvPr>
        </p:nvGraphicFramePr>
        <p:xfrm>
          <a:off x="625915" y="725327"/>
          <a:ext cx="1199282" cy="37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Формула" r:id="rId3" imgW="685800" imgH="203040" progId="Equation.3">
                  <p:embed/>
                </p:oleObj>
              </mc:Choice>
              <mc:Fallback>
                <p:oleObj name="Формула" r:id="rId3" imgW="685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15" y="725327"/>
                        <a:ext cx="1199282" cy="374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38179"/>
              </p:ext>
            </p:extLst>
          </p:nvPr>
        </p:nvGraphicFramePr>
        <p:xfrm>
          <a:off x="532936" y="2389726"/>
          <a:ext cx="1609295" cy="300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Уравнение" r:id="rId5" imgW="1155600" imgH="203040" progId="Equation.3">
                  <p:embed/>
                </p:oleObj>
              </mc:Choice>
              <mc:Fallback>
                <p:oleObj name="Уравнение" r:id="rId5" imgW="1155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936" y="2389726"/>
                        <a:ext cx="1609295" cy="3004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96169"/>
              </p:ext>
            </p:extLst>
          </p:nvPr>
        </p:nvGraphicFramePr>
        <p:xfrm>
          <a:off x="642409" y="1205250"/>
          <a:ext cx="922531" cy="36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Формула" r:id="rId7" imgW="482400" imgH="203040" progId="Equation.3">
                  <p:embed/>
                </p:oleObj>
              </mc:Choice>
              <mc:Fallback>
                <p:oleObj name="Формула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09" y="1205250"/>
                        <a:ext cx="922531" cy="36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551338"/>
              </p:ext>
            </p:extLst>
          </p:nvPr>
        </p:nvGraphicFramePr>
        <p:xfrm>
          <a:off x="3059745" y="912457"/>
          <a:ext cx="1130932" cy="49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Уравнение" r:id="rId9" imgW="609480" imgH="291960" progId="Equation.3">
                  <p:embed/>
                </p:oleObj>
              </mc:Choice>
              <mc:Fallback>
                <p:oleObj name="Уравнение" r:id="rId9" imgW="609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745" y="912457"/>
                        <a:ext cx="1130932" cy="492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988071"/>
              </p:ext>
            </p:extLst>
          </p:nvPr>
        </p:nvGraphicFramePr>
        <p:xfrm>
          <a:off x="709189" y="1746940"/>
          <a:ext cx="845273" cy="41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Формула" r:id="rId11" imgW="393480" imgH="253800" progId="Equation.3">
                  <p:embed/>
                </p:oleObj>
              </mc:Choice>
              <mc:Fallback>
                <p:oleObj name="Формула" r:id="rId11" imgW="393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89" y="1746940"/>
                        <a:ext cx="845273" cy="414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1030" name="Line 22"/>
          <p:cNvSpPr>
            <a:spLocks noChangeShapeType="1"/>
          </p:cNvSpPr>
          <p:nvPr/>
        </p:nvSpPr>
        <p:spPr bwMode="auto">
          <a:xfrm>
            <a:off x="2002718" y="2228396"/>
            <a:ext cx="260257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31" name="AutoShape 23"/>
          <p:cNvSpPr>
            <a:spLocks noChangeArrowheads="1"/>
          </p:cNvSpPr>
          <p:nvPr/>
        </p:nvSpPr>
        <p:spPr bwMode="auto">
          <a:xfrm>
            <a:off x="2751238" y="2211895"/>
            <a:ext cx="33751" cy="33751"/>
          </a:xfrm>
          <a:prstGeom prst="flowChartConnector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536"/>
          </a:p>
        </p:txBody>
      </p:sp>
      <p:sp>
        <p:nvSpPr>
          <p:cNvPr id="171032" name="AutoShape 24"/>
          <p:cNvSpPr>
            <a:spLocks noChangeArrowheads="1"/>
          </p:cNvSpPr>
          <p:nvPr/>
        </p:nvSpPr>
        <p:spPr bwMode="auto">
          <a:xfrm>
            <a:off x="3619011" y="2211895"/>
            <a:ext cx="33751" cy="33751"/>
          </a:xfrm>
          <a:prstGeom prst="flowChartConnector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536"/>
          </a:p>
        </p:txBody>
      </p:sp>
      <p:sp>
        <p:nvSpPr>
          <p:cNvPr id="171033" name="Text Box 25"/>
          <p:cNvSpPr txBox="1">
            <a:spLocks noChangeArrowheads="1"/>
          </p:cNvSpPr>
          <p:nvPr/>
        </p:nvSpPr>
        <p:spPr bwMode="auto">
          <a:xfrm>
            <a:off x="2490039" y="2279755"/>
            <a:ext cx="304892" cy="25391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960000"/>
                </a:solidFill>
              </a:rPr>
              <a:t>-4</a:t>
            </a:r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658659" y="2289311"/>
            <a:ext cx="263214" cy="2616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960000"/>
                </a:solidFill>
              </a:rPr>
              <a:t>4</a:t>
            </a:r>
          </a:p>
        </p:txBody>
      </p:sp>
      <p:sp>
        <p:nvSpPr>
          <p:cNvPr id="171035" name="Line 27"/>
          <p:cNvSpPr>
            <a:spLocks noChangeShapeType="1"/>
          </p:cNvSpPr>
          <p:nvPr/>
        </p:nvSpPr>
        <p:spPr bwMode="auto">
          <a:xfrm flipH="1">
            <a:off x="2784989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 flipH="1">
            <a:off x="2853241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H="1">
            <a:off x="2921493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H="1">
            <a:off x="2989745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39" name="Line 31"/>
          <p:cNvSpPr>
            <a:spLocks noChangeShapeType="1"/>
          </p:cNvSpPr>
          <p:nvPr/>
        </p:nvSpPr>
        <p:spPr bwMode="auto">
          <a:xfrm flipH="1">
            <a:off x="3057247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0" name="Line 32"/>
          <p:cNvSpPr>
            <a:spLocks noChangeShapeType="1"/>
          </p:cNvSpPr>
          <p:nvPr/>
        </p:nvSpPr>
        <p:spPr bwMode="auto">
          <a:xfrm flipH="1">
            <a:off x="3125498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1" name="Line 33"/>
          <p:cNvSpPr>
            <a:spLocks noChangeShapeType="1"/>
          </p:cNvSpPr>
          <p:nvPr/>
        </p:nvSpPr>
        <p:spPr bwMode="auto">
          <a:xfrm flipH="1">
            <a:off x="3193751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2" name="Line 34"/>
          <p:cNvSpPr>
            <a:spLocks noChangeShapeType="1"/>
          </p:cNvSpPr>
          <p:nvPr/>
        </p:nvSpPr>
        <p:spPr bwMode="auto">
          <a:xfrm flipH="1">
            <a:off x="3261252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3" name="Line 35"/>
          <p:cNvSpPr>
            <a:spLocks noChangeShapeType="1"/>
          </p:cNvSpPr>
          <p:nvPr/>
        </p:nvSpPr>
        <p:spPr bwMode="auto">
          <a:xfrm flipH="1">
            <a:off x="3329504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4" name="Line 36"/>
          <p:cNvSpPr>
            <a:spLocks noChangeShapeType="1"/>
          </p:cNvSpPr>
          <p:nvPr/>
        </p:nvSpPr>
        <p:spPr bwMode="auto">
          <a:xfrm flipH="1">
            <a:off x="3397756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5" name="Line 37"/>
          <p:cNvSpPr>
            <a:spLocks noChangeShapeType="1"/>
          </p:cNvSpPr>
          <p:nvPr/>
        </p:nvSpPr>
        <p:spPr bwMode="auto">
          <a:xfrm flipH="1">
            <a:off x="3466008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171046" name="Line 38"/>
          <p:cNvSpPr>
            <a:spLocks noChangeShapeType="1"/>
          </p:cNvSpPr>
          <p:nvPr/>
        </p:nvSpPr>
        <p:spPr bwMode="auto">
          <a:xfrm flipH="1">
            <a:off x="3533509" y="2126393"/>
            <a:ext cx="85502" cy="10200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536"/>
          </a:p>
        </p:txBody>
      </p:sp>
      <p:sp>
        <p:nvSpPr>
          <p:cNvPr id="2" name="Прямоугольник 1"/>
          <p:cNvSpPr/>
          <p:nvPr/>
        </p:nvSpPr>
        <p:spPr>
          <a:xfrm>
            <a:off x="71413" y="2840460"/>
            <a:ext cx="6112315" cy="38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круглая скобка 29"/>
          <p:cNvSpPr/>
          <p:nvPr/>
        </p:nvSpPr>
        <p:spPr>
          <a:xfrm rot="16200000">
            <a:off x="3163272" y="1683590"/>
            <a:ext cx="111958" cy="936026"/>
          </a:xfrm>
          <a:prstGeom prst="rightBracket">
            <a:avLst>
              <a:gd name="adj" fmla="val 68208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0" grpId="0" animBg="1"/>
      <p:bldP spid="171031" grpId="0" animBg="1"/>
      <p:bldP spid="171032" grpId="0" animBg="1"/>
      <p:bldP spid="171033" grpId="0" animBg="1"/>
      <p:bldP spid="171034" grpId="0" animBg="1"/>
      <p:bldP spid="171035" grpId="0" animBg="1"/>
      <p:bldP spid="171036" grpId="0" animBg="1"/>
      <p:bldP spid="171037" grpId="0" animBg="1"/>
      <p:bldP spid="171038" grpId="0" animBg="1"/>
      <p:bldP spid="171039" grpId="0" animBg="1"/>
      <p:bldP spid="171040" grpId="0" animBg="1"/>
      <p:bldP spid="171041" grpId="0" animBg="1"/>
      <p:bldP spid="171042" grpId="0" animBg="1"/>
      <p:bldP spid="171043" grpId="0" animBg="1"/>
      <p:bldP spid="171044" grpId="0" animBg="1"/>
      <p:bldP spid="171045" grpId="0" animBg="1"/>
      <p:bldP spid="17104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584564" y="2216762"/>
            <a:ext cx="2234089" cy="16391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0677" y="2267551"/>
            <a:ext cx="399468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 smtClean="0">
                <a:solidFill>
                  <a:srgbClr val="000000"/>
                </a:solidFill>
              </a:rPr>
              <a:t>-2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47821" y="1884369"/>
            <a:ext cx="521297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90" dirty="0" smtClean="0">
                <a:solidFill>
                  <a:srgbClr val="000000"/>
                </a:solidFill>
              </a:rPr>
              <a:t>0,8</a:t>
            </a:r>
            <a:endParaRPr lang="ru-RU" sz="1890" dirty="0">
              <a:solidFill>
                <a:srgbClr val="00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92397" y="2161311"/>
            <a:ext cx="120761" cy="1109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07611" y="575928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I5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x+3</a:t>
            </a: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1800" b="1" dirty="0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1580613" y="2088885"/>
            <a:ext cx="1876435" cy="79057"/>
          </a:xfrm>
          <a:custGeom>
            <a:avLst/>
            <a:gdLst>
              <a:gd name="T0" fmla="*/ 0 w 1601"/>
              <a:gd name="T1" fmla="*/ 0 h 1"/>
              <a:gd name="T2" fmla="*/ 1601 w 16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1" h="1">
                <a:moveTo>
                  <a:pt x="0" y="0"/>
                </a:moveTo>
                <a:lnTo>
                  <a:pt x="1601" y="0"/>
                </a:lnTo>
              </a:path>
            </a:pathLst>
          </a:cu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214" y="14786"/>
            <a:ext cx="5747236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27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tengsizlik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bajaradigan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qiymatlarini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01891" y="612415"/>
            <a:ext cx="1516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–7 &lt; 5x+3 &lt;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/>
          </a:p>
        </p:txBody>
      </p:sp>
      <p:sp>
        <p:nvSpPr>
          <p:cNvPr id="24" name="Овал 23"/>
          <p:cNvSpPr/>
          <p:nvPr/>
        </p:nvSpPr>
        <p:spPr>
          <a:xfrm>
            <a:off x="3447821" y="2162812"/>
            <a:ext cx="120761" cy="110901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74954" y="906629"/>
            <a:ext cx="14702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5x+3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5x&lt;4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x&lt;0,8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32" name="Freeform 21"/>
          <p:cNvSpPr>
            <a:spLocks/>
          </p:cNvSpPr>
          <p:nvPr/>
        </p:nvSpPr>
        <p:spPr bwMode="auto">
          <a:xfrm>
            <a:off x="2013158" y="2338439"/>
            <a:ext cx="1929947" cy="93547"/>
          </a:xfrm>
          <a:custGeom>
            <a:avLst/>
            <a:gdLst>
              <a:gd name="T0" fmla="*/ 0 w 1601"/>
              <a:gd name="T1" fmla="*/ 0 h 1"/>
              <a:gd name="T2" fmla="*/ 1601 w 160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01" h="1">
                <a:moveTo>
                  <a:pt x="0" y="0"/>
                </a:moveTo>
                <a:lnTo>
                  <a:pt x="1601" y="0"/>
                </a:lnTo>
              </a:path>
            </a:pathLst>
          </a:custGeom>
          <a:noFill/>
          <a:ln w="152400">
            <a:pattFill prst="wdUpDiag">
              <a:fgClr>
                <a:srgbClr val="00008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1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0677" y="2759805"/>
            <a:ext cx="15087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600" b="1" dirty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 </a:t>
            </a:r>
            <a:r>
              <a:rPr lang="en-US" sz="1400" b="1" dirty="0" err="1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</a:t>
            </a:r>
            <a:r>
              <a:rPr lang="en-US" sz="1400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rgbClr val="96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457048" y="915124"/>
            <a:ext cx="132279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5x+3&gt;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</a:t>
            </a:r>
          </a:p>
          <a:p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5x&gt;-10</a:t>
            </a:r>
          </a:p>
          <a:p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x &gt; -2</a:t>
            </a:r>
            <a:endParaRPr lang="ru-RU" sz="1800" dirty="0"/>
          </a:p>
        </p:txBody>
      </p:sp>
      <p:sp>
        <p:nvSpPr>
          <p:cNvPr id="36" name="Овал 35"/>
          <p:cNvSpPr/>
          <p:nvPr/>
        </p:nvSpPr>
        <p:spPr>
          <a:xfrm>
            <a:off x="2202407" y="2064789"/>
            <a:ext cx="557374" cy="2957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-1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794069" y="2064789"/>
            <a:ext cx="557374" cy="29577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0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 animBg="1"/>
      <p:bldP spid="20" grpId="0" animBg="1"/>
      <p:bldP spid="24" grpId="0" animBg="1"/>
      <p:bldP spid="32" grpId="0" animBg="1"/>
      <p:bldP spid="14" grpId="0"/>
      <p:bldP spid="36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39" y="57719"/>
            <a:ext cx="5601898" cy="432145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2681" algn="l">
              <a:lnSpc>
                <a:spcPct val="150000"/>
              </a:lnSpc>
              <a:spcBef>
                <a:spcPts val="130"/>
              </a:spcBef>
            </a:pPr>
            <a:r>
              <a:rPr lang="en-US" sz="1800" dirty="0" smtClean="0"/>
              <a:t>      MUSTAQIL BAJARISH UCHUN TOPSHIRIQLAR</a:t>
            </a:r>
            <a:endParaRPr lang="en-US" sz="1800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BEDE6D1B-63A5-4226-9A05-56DC529BEA5A}"/>
              </a:ext>
            </a:extLst>
          </p:cNvPr>
          <p:cNvGrpSpPr/>
          <p:nvPr/>
        </p:nvGrpSpPr>
        <p:grpSpPr>
          <a:xfrm>
            <a:off x="-396639" y="899964"/>
            <a:ext cx="5760045" cy="1891777"/>
            <a:chOff x="-396754" y="612623"/>
            <a:chExt cx="4390198" cy="2041577"/>
          </a:xfrm>
        </p:grpSpPr>
        <p:sp>
          <p:nvSpPr>
            <p:cNvPr id="24" name="Chevron 6">
              <a:extLst>
                <a:ext uri="{FF2B5EF4-FFF2-40B4-BE49-F238E27FC236}">
                  <a16:creationId xmlns:a16="http://schemas.microsoft.com/office/drawing/2014/main" xmlns="" id="{964BFA76-9CA9-4CD5-992A-524CC606F07D}"/>
                </a:ext>
              </a:extLst>
            </p:cNvPr>
            <p:cNvSpPr/>
            <p:nvPr/>
          </p:nvSpPr>
          <p:spPr>
            <a:xfrm rot="5400000">
              <a:off x="2438266" y="1533660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en-US" sz="1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Omad</a:t>
              </a:r>
              <a:r>
                <a:rPr lang="ru-RU" sz="1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Chevron 21">
              <a:extLst>
                <a:ext uri="{FF2B5EF4-FFF2-40B4-BE49-F238E27FC236}">
                  <a16:creationId xmlns:a16="http://schemas.microsoft.com/office/drawing/2014/main" xmlns="" id="{542F3461-05E2-480B-81C7-4F2D40D89512}"/>
                </a:ext>
              </a:extLst>
            </p:cNvPr>
            <p:cNvSpPr/>
            <p:nvPr/>
          </p:nvSpPr>
          <p:spPr>
            <a:xfrm rot="5400000">
              <a:off x="2439511" y="833842"/>
              <a:ext cx="880429" cy="1360651"/>
            </a:xfrm>
            <a:prstGeom prst="chevron">
              <a:avLst>
                <a:gd name="adj" fmla="val 20758"/>
              </a:avLst>
            </a:prstGeom>
            <a:solidFill>
              <a:srgbClr val="00B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99351" rtlCol="0" anchor="t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278-279</a:t>
              </a:r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Pentagon 3">
              <a:extLst>
                <a:ext uri="{FF2B5EF4-FFF2-40B4-BE49-F238E27FC236}">
                  <a16:creationId xmlns:a16="http://schemas.microsoft.com/office/drawing/2014/main" xmlns="" id="{52761AA5-9709-4CB4-BAE6-48EE493E027E}"/>
                </a:ext>
              </a:extLst>
            </p:cNvPr>
            <p:cNvSpPr/>
            <p:nvPr/>
          </p:nvSpPr>
          <p:spPr>
            <a:xfrm rot="5400000">
              <a:off x="2509769" y="302254"/>
              <a:ext cx="739913" cy="1360651"/>
            </a:xfrm>
            <a:prstGeom prst="homePlate">
              <a:avLst>
                <a:gd name="adj" fmla="val 22102"/>
              </a:avLst>
            </a:prstGeom>
            <a:solidFill>
              <a:srgbClr val="C0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lIns="86392" rtlCol="0" anchor="ctr" anchorCtr="0"/>
            <a:lstStyle/>
            <a:p>
              <a:pPr algn="ctr"/>
              <a:r>
                <a:rPr lang="ru-RU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</a:t>
              </a:r>
              <a:r>
                <a:rPr lang="en-US" sz="18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274-275</a:t>
              </a:r>
              <a:endParaRPr lang="en-US" sz="1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630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6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22">
              <a:extLst>
                <a:ext uri="{FF2B5EF4-FFF2-40B4-BE49-F238E27FC236}">
                  <a16:creationId xmlns:a16="http://schemas.microsoft.com/office/drawing/2014/main" xmlns="" id="{926A0BB3-FF9B-4F2B-9ADB-48388C15A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35863" y="2290735"/>
              <a:ext cx="157581" cy="214149"/>
            </a:xfrm>
            <a:prstGeom prst="rect">
              <a:avLst/>
            </a:prstGeom>
          </p:spPr>
        </p:pic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xmlns="" id="{41D787AF-047C-485B-B322-C2809B6F1987}"/>
                </a:ext>
              </a:extLst>
            </p:cNvPr>
            <p:cNvSpPr/>
            <p:nvPr/>
          </p:nvSpPr>
          <p:spPr>
            <a:xfrm>
              <a:off x="-396754" y="1367299"/>
              <a:ext cx="1779319" cy="435909"/>
            </a:xfrm>
            <a:prstGeom prst="rect">
              <a:avLst/>
            </a:prstGeom>
          </p:spPr>
          <p:txBody>
            <a:bodyPr wrap="square" lIns="115189" rIns="115189" bIns="28797">
              <a:spAutoFit/>
            </a:bodyPr>
            <a:lstStyle/>
            <a:p>
              <a:pPr algn="r">
                <a:lnSpc>
                  <a:spcPct val="89000"/>
                </a:lnSpc>
              </a:pPr>
              <a:r>
                <a:rPr lang="ru-RU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110-bet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151819</TotalTime>
  <Words>286</Words>
  <Application>Microsoft Office PowerPoint</Application>
  <PresentationFormat>Произвольный</PresentationFormat>
  <Paragraphs>77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25" baseType="lpstr">
      <vt:lpstr>Arial</vt:lpstr>
      <vt:lpstr>Calibri</vt:lpstr>
      <vt:lpstr>Cambria Math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Формула</vt:lpstr>
      <vt:lpstr>Уравнение</vt:lpstr>
      <vt:lpstr>       ALGEBRA</vt:lpstr>
      <vt:lpstr>Презентация PowerPoint</vt:lpstr>
      <vt:lpstr>Презентация PowerPoint</vt:lpstr>
      <vt:lpstr>Презентация PowerPoint</vt:lpstr>
      <vt:lpstr>Презентация PowerPoint</vt:lpstr>
      <vt:lpstr>Tengsizlikni yeching</vt:lpstr>
      <vt:lpstr>Презентация PowerPoint</vt:lpstr>
      <vt:lpstr>     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Админ</cp:lastModifiedBy>
  <cp:revision>1527</cp:revision>
  <dcterms:created xsi:type="dcterms:W3CDTF">2014-10-08T23:03:32Z</dcterms:created>
  <dcterms:modified xsi:type="dcterms:W3CDTF">2021-01-15T12:23:02Z</dcterms:modified>
</cp:coreProperties>
</file>