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56"/>
            <p14:sldId id="457"/>
            <p14:sldId id="458"/>
            <p14:sldId id="459"/>
            <p14:sldId id="460"/>
            <p14:sldId id="461"/>
            <p14:sldId id="462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  <a:srgbClr val="447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08278" y="2287039"/>
            <a:ext cx="8095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tatbiqiy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465972" y="1999143"/>
            <a:ext cx="2316726" cy="2254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639582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3" y="3940405"/>
            <a:ext cx="639582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330- masala</a:t>
            </a:r>
            <a:endParaRPr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5708" y="1201188"/>
            <a:ext cx="1075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xo‘rozqand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2250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so‘mdan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qurut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xo‘rozqand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so‘mdan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13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qurutmi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xo‘rozqandmi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678" y="3150424"/>
            <a:ext cx="4161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Qurut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2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Xo‘rozqand</a:t>
            </a:r>
            <a:r>
              <a:rPr lang="en-US" sz="2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8896" y="3191853"/>
            <a:ext cx="26693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4x+5y &lt; 2250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3x+2y &gt; 1200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4636395" y="3191853"/>
            <a:ext cx="425002" cy="1077218"/>
          </a:xfrm>
          <a:prstGeom prst="leftBrace">
            <a:avLst>
              <a:gd name="adj1" fmla="val 3257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98288" y="3191853"/>
            <a:ext cx="33522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32x+40y &lt; 18000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45x+30y &gt; 18000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8085787" y="3215463"/>
            <a:ext cx="425002" cy="1077218"/>
          </a:xfrm>
          <a:prstGeom prst="leftBrace">
            <a:avLst>
              <a:gd name="adj1" fmla="val 3257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18812" y="4464714"/>
            <a:ext cx="39661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-32x- 40y+18000 &gt; 0</a:t>
            </a:r>
          </a:p>
          <a:p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45x+30y -18000 &gt; 0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13x – 10y &gt;0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1206311" y="4488324"/>
            <a:ext cx="425002" cy="1077218"/>
          </a:xfrm>
          <a:prstGeom prst="leftBrace">
            <a:avLst>
              <a:gd name="adj1" fmla="val 32575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27787" y="473454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+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40633" y="4804560"/>
            <a:ext cx="543931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13x &gt; 10y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 ta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xo‘rozqand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arzon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2" grpId="0"/>
      <p:bldP spid="13" grpId="0" animBg="1"/>
      <p:bldP spid="14" grpId="0"/>
      <p:bldP spid="15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33</a:t>
            </a:r>
            <a:r>
              <a:rPr lang="ru-RU" sz="4800" dirty="0"/>
              <a:t>1</a:t>
            </a:r>
            <a:r>
              <a:rPr lang="en-US" sz="4800" dirty="0"/>
              <a:t>- masala</a:t>
            </a:r>
            <a:endParaRPr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5708" y="1201188"/>
            <a:ext cx="1075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Imtixonda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1/6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qoniqarli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56% 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 5%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708" y="2394416"/>
            <a:ext cx="50241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x/6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-“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qoniqarli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56x/100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“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00396" y="5021288"/>
            <a:ext cx="41424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150n = 300</a:t>
            </a:r>
          </a:p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300 ta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4510" y="3284773"/>
            <a:ext cx="156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- 14x/25</a:t>
            </a:r>
            <a:r>
              <a:rPr lang="en-US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5708" y="3779411"/>
                <a:ext cx="8545929" cy="2739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Jami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o‘quvchilar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6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ham, 25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bo‘linadi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= 6·25∙n (n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N)</a:t>
                </a: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x·4% &lt; 14 &lt; x∙5%</a:t>
                </a: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0,04x &lt; 14 &lt; 0,05x </a:t>
                </a: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0,04·150n &lt; 14 &lt; 0,05∙150n</a:t>
                </a: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6n &lt;14 &lt; 7,5n</a:t>
                </a:r>
              </a:p>
              <a:p>
                <a:r>
                  <a:rPr lang="en-US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n = 2 </a:t>
                </a:r>
                <a:endParaRPr lang="ru-RU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08" y="3779411"/>
                <a:ext cx="8545929" cy="2739211"/>
              </a:xfrm>
              <a:prstGeom prst="rect">
                <a:avLst/>
              </a:prstGeom>
              <a:blipFill rotWithShape="0">
                <a:blip r:embed="rId2"/>
                <a:stretch>
                  <a:fillRect l="-1498" t="-2450" r="-143" b="-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0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332- masala</a:t>
            </a:r>
            <a:endParaRPr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5708" y="1201188"/>
            <a:ext cx="10754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3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baravardan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1-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baravari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baravari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708" y="3679171"/>
            <a:ext cx="66752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972850" y="3525283"/>
            <a:ext cx="188705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&gt; 29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x–2 &gt; 3y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3x-2y &lt;60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7551636" y="3545304"/>
            <a:ext cx="384313" cy="1364974"/>
          </a:xfrm>
          <a:prstGeom prst="leftBrace">
            <a:avLst>
              <a:gd name="adj1" fmla="val 393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332- masala</a:t>
            </a:r>
            <a:endParaRPr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422" y="1219401"/>
            <a:ext cx="188705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&gt; 29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x–2 &gt; 3y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3x-2y &lt;60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82208" y="1239422"/>
            <a:ext cx="384313" cy="1364974"/>
          </a:xfrm>
          <a:prstGeom prst="leftBrace">
            <a:avLst>
              <a:gd name="adj1" fmla="val 393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301453" y="1239281"/>
                <a:ext cx="1972271" cy="15655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&gt; 29-y</a:t>
                </a:r>
              </a:p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&gt; 3y+2</a:t>
                </a:r>
              </a:p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20+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&gt; x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53" y="1239281"/>
                <a:ext cx="1972271" cy="1565557"/>
              </a:xfrm>
              <a:prstGeom prst="rect">
                <a:avLst/>
              </a:prstGeom>
              <a:blipFill rotWithShape="0">
                <a:blip r:embed="rId2"/>
                <a:stretch>
                  <a:fillRect l="-6502" t="-3891" r="-1548" b="-3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Левая фигурная скобка 7"/>
          <p:cNvSpPr/>
          <p:nvPr/>
        </p:nvSpPr>
        <p:spPr>
          <a:xfrm>
            <a:off x="2880239" y="1259302"/>
            <a:ext cx="384313" cy="1364974"/>
          </a:xfrm>
          <a:prstGeom prst="leftBrace">
            <a:avLst>
              <a:gd name="adj1" fmla="val 393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080629" y="1362392"/>
                <a:ext cx="2313710" cy="15922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&gt; 29-y</a:t>
                </a:r>
              </a:p>
              <a:p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&gt; 3y+2</a:t>
                </a:r>
                <a:endParaRPr lang="ru-RU" sz="2000" dirty="0"/>
              </a:p>
              <a:p>
                <a:r>
                  <a:rPr lang="en-US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629" y="1362392"/>
                <a:ext cx="2313710" cy="1592231"/>
              </a:xfrm>
              <a:prstGeom prst="rect">
                <a:avLst/>
              </a:prstGeom>
              <a:blipFill rotWithShape="0">
                <a:blip r:embed="rId3"/>
                <a:stretch>
                  <a:fillRect l="-5263" r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81696" y="3097682"/>
                <a:ext cx="2850524" cy="26891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&gt; 29-y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 &gt; 9</a:t>
                </a:r>
              </a:p>
              <a:p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 &gt; 5,4</a:t>
                </a: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96" y="3097682"/>
                <a:ext cx="2850524" cy="2689134"/>
              </a:xfrm>
              <a:prstGeom prst="rect">
                <a:avLst/>
              </a:prstGeom>
              <a:blipFill rotWithShape="0">
                <a:blip r:embed="rId4"/>
                <a:stretch>
                  <a:fillRect l="-5567" r="-4711" b="-6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773989" y="3200772"/>
                <a:ext cx="2840906" cy="2448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&gt; 3y+2</a:t>
                </a:r>
              </a:p>
              <a:p>
                <a:r>
                  <a:rPr lang="en-US" sz="2800" dirty="0"/>
                  <a:t>18 &gt;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endParaRPr lang="en-US" sz="2800" dirty="0">
                  <a:cs typeface="Arial" panose="020B0604020202020204" pitchFamily="34" charset="0"/>
                </a:endParaRPr>
              </a:p>
              <a:p>
                <a:r>
                  <a:rPr lang="en-US" sz="2800" dirty="0"/>
                  <a:t>y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800" dirty="0"/>
                  <a:t>y &lt; 7,7</a:t>
                </a:r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989" y="3200772"/>
                <a:ext cx="2840906" cy="2448747"/>
              </a:xfrm>
              <a:prstGeom prst="rect">
                <a:avLst/>
              </a:prstGeom>
              <a:blipFill rotWithShape="0">
                <a:blip r:embed="rId5"/>
                <a:stretch>
                  <a:fillRect l="-5365" r="-4936"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8532293" y="3386280"/>
            <a:ext cx="1273105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y &gt; 5,4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y &lt; 7,7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8334763" y="3503054"/>
            <a:ext cx="197530" cy="922091"/>
          </a:xfrm>
          <a:prstGeom prst="leftBrace">
            <a:avLst>
              <a:gd name="adj1" fmla="val 393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64152" y="2483640"/>
            <a:ext cx="270619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&gt; 23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&gt; 20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 &lt; 24</a:t>
            </a:r>
          </a:p>
          <a:p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–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479839" y="2483640"/>
            <a:ext cx="384313" cy="1364974"/>
          </a:xfrm>
          <a:prstGeom prst="leftBrace">
            <a:avLst>
              <a:gd name="adj1" fmla="val 3936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78097" y="243556"/>
            <a:ext cx="2800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332- masala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726" y="2935294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 = 6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730225" y="2597403"/>
                <a:ext cx="1396536" cy="1934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x &gt; 22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x &gt; 23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x &lt; 24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24 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225" y="2597403"/>
                <a:ext cx="1396536" cy="1934889"/>
              </a:xfrm>
              <a:prstGeom prst="rect">
                <a:avLst/>
              </a:prstGeom>
              <a:blipFill rotWithShape="0">
                <a:blip r:embed="rId2"/>
                <a:stretch>
                  <a:fillRect l="-8734" t="-3155" b="-63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Левая фигурная скобка 9"/>
          <p:cNvSpPr/>
          <p:nvPr/>
        </p:nvSpPr>
        <p:spPr>
          <a:xfrm>
            <a:off x="8345912" y="2597403"/>
            <a:ext cx="384313" cy="1364974"/>
          </a:xfrm>
          <a:prstGeom prst="leftBrace">
            <a:avLst>
              <a:gd name="adj1" fmla="val 3936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29964" y="2972920"/>
            <a:ext cx="249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 = 7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0439" y="4897789"/>
            <a:ext cx="61087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1-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ta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2-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ta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83293" y="1368709"/>
            <a:ext cx="129394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 &gt; 5,4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 &lt; 7,7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33" name="Левая фигурная скобка 32"/>
          <p:cNvSpPr/>
          <p:nvPr/>
        </p:nvSpPr>
        <p:spPr>
          <a:xfrm>
            <a:off x="960005" y="1449936"/>
            <a:ext cx="197530" cy="922091"/>
          </a:xfrm>
          <a:prstGeom prst="leftBrace">
            <a:avLst>
              <a:gd name="adj1" fmla="val 3936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095526" y="1504268"/>
            <a:ext cx="7709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qanoatlantiruvchi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/>
      <p:bldP spid="10" grpId="0" animBg="1"/>
      <p:bldP spid="11" grpId="0"/>
      <p:bldP spid="31" grpId="0"/>
      <p:bldP spid="32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339- masala</a:t>
            </a:r>
            <a:endParaRPr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25708" y="1201188"/>
            <a:ext cx="10754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20%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Aralashmadagi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bo‘lmasligi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30%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bo‘lmasligi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birinchisiga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314" y="2942965"/>
                <a:ext cx="6636176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1-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eritma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litr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60%li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4,8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litr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kislota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eritma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litr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20%li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</m:oMath>
                </a14:m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0,2x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litr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kislota</a:t>
                </a:r>
                <a:endParaRPr lang="en-US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14" y="2942965"/>
                <a:ext cx="6636176" cy="954107"/>
              </a:xfrm>
              <a:prstGeom prst="rect">
                <a:avLst/>
              </a:prstGeom>
              <a:blipFill rotWithShape="0">
                <a:blip r:embed="rId2"/>
                <a:stretch>
                  <a:fillRect l="-1286" t="-7051" r="-1194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690477" y="2893901"/>
                <a:ext cx="1157689" cy="721288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𝒂𝒑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𝒃𝒒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477" y="2893901"/>
                <a:ext cx="1157689" cy="7212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9554" y="3900789"/>
                <a:ext cx="2560321" cy="986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0,3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&lt; 0,4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554" y="3900789"/>
                <a:ext cx="2560321" cy="986489"/>
              </a:xfrm>
              <a:prstGeom prst="rect">
                <a:avLst/>
              </a:prstGeom>
              <a:blipFill rotWithShape="0">
                <a:blip r:embed="rId4"/>
                <a:stretch>
                  <a:fillRect l="-3571" r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61138" y="4212408"/>
                <a:ext cx="2964273" cy="1997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0,3 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4,8+0,2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8+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sz="2800" dirty="0"/>
                  <a:t>0,3(8+x) &lt; 4,8+0,2x</a:t>
                </a:r>
              </a:p>
              <a:p>
                <a:r>
                  <a:rPr lang="en-US" sz="2800" dirty="0"/>
                  <a:t>0,1x &lt; 2,4</a:t>
                </a:r>
              </a:p>
              <a:p>
                <a:r>
                  <a:rPr lang="en-US" sz="2800" dirty="0"/>
                  <a:t>x &lt; 24</a:t>
                </a:r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38" y="4212408"/>
                <a:ext cx="2964273" cy="1997213"/>
              </a:xfrm>
              <a:prstGeom prst="rect">
                <a:avLst/>
              </a:prstGeom>
              <a:blipFill rotWithShape="0">
                <a:blip r:embed="rId5"/>
                <a:stretch>
                  <a:fillRect l="-4115" r="-2469" b="-7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45961" y="4277818"/>
                <a:ext cx="3313728" cy="1997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4,8+0,2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8+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&lt; 0,4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4,8+0,2x &lt; 0,4(8+x)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1,6 &lt; 0,2x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x &gt; 8</a:t>
                </a:r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961" y="4277818"/>
                <a:ext cx="3313728" cy="1997213"/>
              </a:xfrm>
              <a:prstGeom prst="rect">
                <a:avLst/>
              </a:prstGeom>
              <a:blipFill rotWithShape="0">
                <a:blip r:embed="rId6"/>
                <a:stretch>
                  <a:fillRect l="-3860" r="-1838" b="-73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737493" y="5686400"/>
            <a:ext cx="3063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192559"/>
            <a:ext cx="11552630" cy="77389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800" dirty="0"/>
              <a:t>340- masala</a:t>
            </a:r>
            <a:endParaRPr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28154" y="1145246"/>
            <a:ext cx="10754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unumdorliklari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154" y="2915064"/>
            <a:ext cx="80217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tayyorlasin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8·5∙x</a:t>
            </a:r>
            <a:r>
              <a:rPr lang="en-US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ta,</a:t>
            </a:r>
          </a:p>
          <a:p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8·10∙x</a:t>
            </a:r>
            <a:r>
              <a:rPr lang="en-US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mahsulot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tayyorlaydi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8280" y="4624585"/>
            <a:ext cx="240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6,25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124" y="4699710"/>
            <a:ext cx="22942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40x &lt; 300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x &lt; 7,5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8333" y="4660004"/>
            <a:ext cx="23679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80x &gt; 500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x &gt; 6,25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1403" y="5578692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 ta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01502" y="3255517"/>
            <a:ext cx="15632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40x &lt; 300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80x &gt; 500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976575" y="3276996"/>
            <a:ext cx="424927" cy="811369"/>
          </a:xfrm>
          <a:prstGeom prst="leftBrace">
            <a:avLst>
              <a:gd name="adj1" fmla="val 2348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3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75"/>
              </a:spcBef>
            </a:pP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8003" y="187441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333 - masala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965887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336 - masala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6094316" y="4991227"/>
            <a:ext cx="899989" cy="899989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107" y="3154272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134 - </a:t>
            </a:r>
            <a:r>
              <a:rPr lang="en-US" sz="6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148833"/>
            <a:ext cx="3756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Qoidani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37993" y="4057360"/>
            <a:ext cx="2735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340 - masala 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7640</TotalTime>
  <Words>785</Words>
  <Application>Microsoft Office PowerPoint</Application>
  <PresentationFormat>Широкоэкранный</PresentationFormat>
  <Paragraphs>116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ALGEBRA</vt:lpstr>
      <vt:lpstr>330- masala</vt:lpstr>
      <vt:lpstr>331- masala</vt:lpstr>
      <vt:lpstr>332- masala</vt:lpstr>
      <vt:lpstr>332- masala</vt:lpstr>
      <vt:lpstr>Презентация PowerPoint</vt:lpstr>
      <vt:lpstr>339- masala</vt:lpstr>
      <vt:lpstr>340- masala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739</cp:revision>
  <dcterms:created xsi:type="dcterms:W3CDTF">2020-07-17T09:31:54Z</dcterms:created>
  <dcterms:modified xsi:type="dcterms:W3CDTF">2022-06-23T07:54:36Z</dcterms:modified>
</cp:coreProperties>
</file>