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413" r:id="rId3"/>
    <p:sldId id="408" r:id="rId4"/>
    <p:sldId id="410" r:id="rId5"/>
    <p:sldId id="414" r:id="rId6"/>
    <p:sldId id="412" r:id="rId7"/>
    <p:sldId id="407" r:id="rId8"/>
    <p:sldId id="406" r:id="rId9"/>
    <p:sldId id="32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13"/>
            <p14:sldId id="408"/>
            <p14:sldId id="410"/>
            <p14:sldId id="414"/>
            <p14:sldId id="412"/>
            <p14:sldId id="407"/>
            <p14:sldId id="406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4472C4"/>
    <a:srgbClr val="26D4B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535" autoAdjust="0"/>
  </p:normalViewPr>
  <p:slideViewPr>
    <p:cSldViewPr snapToGrid="0">
      <p:cViewPr varScale="1">
        <p:scale>
          <a:sx n="67" d="100"/>
          <a:sy n="67" d="100"/>
        </p:scale>
        <p:origin x="10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08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5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ACEA6-7249-43F8-B2AC-26A20B0625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1573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61404EA-7CA4-4EE6-9346-548AD76C5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80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w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03367" y="2134720"/>
            <a:ext cx="9157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darajaga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ko‘tarish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005560" y="3197306"/>
            <a:ext cx="2252475" cy="23796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357748" y="2113175"/>
            <a:ext cx="81057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56" y="4142095"/>
            <a:ext cx="810577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122314" y="239960"/>
            <a:ext cx="4030662" cy="11430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32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altLang="ru-RU" sz="36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60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732" name="Picture 4" descr="PROGR038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3"/>
          <a:stretch/>
        </p:blipFill>
        <p:spPr>
          <a:xfrm>
            <a:off x="8305748" y="1767053"/>
            <a:ext cx="3327400" cy="31758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3736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51359317"/>
              </p:ext>
            </p:extLst>
          </p:nvPr>
        </p:nvGraphicFramePr>
        <p:xfrm>
          <a:off x="2106613" y="3440113"/>
          <a:ext cx="3124200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Уравнение" r:id="rId4" imgW="1015920" imgH="469800" progId="Equation.3">
                  <p:embed/>
                </p:oleObj>
              </mc:Choice>
              <mc:Fallback>
                <p:oleObj name="Уравнение" r:id="rId4" imgW="1015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3440113"/>
                        <a:ext cx="3124200" cy="1444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879500" y="2031827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924425" y="36163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2908549" y="2324215"/>
            <a:ext cx="888274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  <p:graphicFrame>
        <p:nvGraphicFramePr>
          <p:cNvPr id="15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53589074"/>
              </p:ext>
            </p:extLst>
          </p:nvPr>
        </p:nvGraphicFramePr>
        <p:xfrm>
          <a:off x="2096528" y="1875637"/>
          <a:ext cx="3201988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Уравнение" r:id="rId6" imgW="977760" imgH="469800" progId="Equation.3">
                  <p:embed/>
                </p:oleObj>
              </mc:Choice>
              <mc:Fallback>
                <p:oleObj name="Уравнение" r:id="rId6" imgW="977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6528" y="1875637"/>
                        <a:ext cx="3201988" cy="15382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059475" y="2581781"/>
            <a:ext cx="888274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  <p:graphicFrame>
        <p:nvGraphicFramePr>
          <p:cNvPr id="18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4245031"/>
              </p:ext>
            </p:extLst>
          </p:nvPr>
        </p:nvGraphicFramePr>
        <p:xfrm>
          <a:off x="2101850" y="5060951"/>
          <a:ext cx="300672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Уравнение" r:id="rId8" imgW="977760" imgH="469800" progId="Equation.3">
                  <p:embed/>
                </p:oleObj>
              </mc:Choice>
              <mc:Fallback>
                <p:oleObj name="Уравнение" r:id="rId8" imgW="977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5060951"/>
                        <a:ext cx="3006725" cy="1444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759859" y="5270887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059475" y="5639490"/>
            <a:ext cx="888274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129431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122314" y="239960"/>
            <a:ext cx="4030662" cy="11430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32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altLang="ru-RU" sz="36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60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732" name="Picture 4" descr="PROGR038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3"/>
          <a:stretch/>
        </p:blipFill>
        <p:spPr>
          <a:xfrm>
            <a:off x="7331388" y="2070847"/>
            <a:ext cx="3327400" cy="31758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924425" y="36163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73741" name="Object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50467505"/>
              </p:ext>
            </p:extLst>
          </p:nvPr>
        </p:nvGraphicFramePr>
        <p:xfrm>
          <a:off x="2128838" y="1972572"/>
          <a:ext cx="2979737" cy="916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Уравнение" r:id="rId4" imgW="749160" imgH="203040" progId="Equation.3">
                  <p:embed/>
                </p:oleObj>
              </mc:Choice>
              <mc:Fallback>
                <p:oleObj name="Уравнение" r:id="rId4" imgW="749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1972572"/>
                        <a:ext cx="2979737" cy="91622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616471" y="2289286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3270776" y="2289286"/>
            <a:ext cx="966464" cy="46906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  <p:graphicFrame>
        <p:nvGraphicFramePr>
          <p:cNvPr id="16" name="Object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96053820"/>
              </p:ext>
            </p:extLst>
          </p:nvPr>
        </p:nvGraphicFramePr>
        <p:xfrm>
          <a:off x="2128838" y="3402013"/>
          <a:ext cx="3162690" cy="1199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Уравнение" r:id="rId6" imgW="901440" imgH="266400" progId="Equation.3">
                  <p:embed/>
                </p:oleObj>
              </mc:Choice>
              <mc:Fallback>
                <p:oleObj name="Уравнение" r:id="rId6" imgW="901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3402013"/>
                        <a:ext cx="3162690" cy="119996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47040561"/>
              </p:ext>
            </p:extLst>
          </p:nvPr>
        </p:nvGraphicFramePr>
        <p:xfrm>
          <a:off x="2154238" y="5191591"/>
          <a:ext cx="3287192" cy="894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Уравнение" r:id="rId8" imgW="761760" imgH="203040" progId="Equation.3">
                  <p:embed/>
                </p:oleObj>
              </mc:Choice>
              <mc:Fallback>
                <p:oleObj name="Уравнение" r:id="rId8" imgW="761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5191591"/>
                        <a:ext cx="3287192" cy="8944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3358427" y="5591331"/>
            <a:ext cx="878813" cy="439209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976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43" grpId="0"/>
      <p:bldP spid="73753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-1" y="1289154"/>
            <a:ext cx="1238187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ratsional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ko‘tarish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defRPr/>
            </a:pPr>
            <a:r>
              <a:rPr lang="en-US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en-US" sz="4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4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40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r>
              <a:rPr lang="ru-RU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 &gt; 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&gt; 0 </a:t>
            </a:r>
            <a:r>
              <a:rPr lang="en-US" sz="40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0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endParaRPr lang="en-US" sz="4000" b="1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b="1" i="1" baseline="30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b="1" i="1" baseline="30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289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darajaga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ko‘tarish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2917" y="3915302"/>
                <a:ext cx="4489049" cy="958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𝟒𝟖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17" y="3915302"/>
                <a:ext cx="4489049" cy="958980"/>
              </a:xfrm>
              <a:prstGeom prst="rect">
                <a:avLst/>
              </a:prstGeom>
              <a:blipFill rotWithShape="0">
                <a:blip r:embed="rId3"/>
                <a:stretch>
                  <a:fillRect b="-25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162815" y="5176229"/>
                <a:ext cx="4232569" cy="958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𝟒𝟖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815" y="5176229"/>
                <a:ext cx="4232569" cy="958980"/>
              </a:xfrm>
              <a:prstGeom prst="rect">
                <a:avLst/>
              </a:prstGeom>
              <a:blipFill rotWithShape="0">
                <a:blip r:embed="rId4"/>
                <a:stretch>
                  <a:fillRect b="-29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949018" y="3915302"/>
                <a:ext cx="4378443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den>
                        </m:f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ru-RU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018" y="3915302"/>
                <a:ext cx="4378443" cy="1070358"/>
              </a:xfrm>
              <a:prstGeom prst="rect">
                <a:avLst/>
              </a:prstGeom>
              <a:blipFill rotWithShape="0">
                <a:blip r:embed="rId5"/>
                <a:stretch>
                  <a:fillRect b="-10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113347" y="5264231"/>
                <a:ext cx="4137992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den>
                        </m:f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ru-RU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347" y="5264231"/>
                <a:ext cx="4137992" cy="1070358"/>
              </a:xfrm>
              <a:prstGeom prst="rect">
                <a:avLst/>
              </a:prstGeom>
              <a:blipFill rotWithShape="0">
                <a:blip r:embed="rId6"/>
                <a:stretch>
                  <a:fillRect t="-5143" b="-15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5593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897128" y="280737"/>
            <a:ext cx="4030662" cy="1143000"/>
          </a:xfrm>
        </p:spPr>
        <p:txBody>
          <a:bodyPr>
            <a:normAutofit fontScale="90000"/>
          </a:bodyPr>
          <a:lstStyle/>
          <a:p>
            <a:pPr>
              <a:buFontTx/>
              <a:buChar char="•"/>
            </a:pPr>
            <a:r>
              <a:rPr lang="ru-RU" altLang="ru-RU" sz="32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ru-RU" altLang="ru-RU" b="1" i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211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altLang="ru-RU" sz="36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60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3736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73009561"/>
              </p:ext>
            </p:extLst>
          </p:nvPr>
        </p:nvGraphicFramePr>
        <p:xfrm>
          <a:off x="1495802" y="1761251"/>
          <a:ext cx="4592793" cy="1827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Уравнение" r:id="rId3" imgW="1079280" imgH="520560" progId="Equation.3">
                  <p:embed/>
                </p:oleObj>
              </mc:Choice>
              <mc:Fallback>
                <p:oleObj name="Уравнение" r:id="rId3" imgW="10792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802" y="1761251"/>
                        <a:ext cx="4592793" cy="182712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67459" y="2534264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074326" y="40360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966419" y="252093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3457722" y="2623911"/>
            <a:ext cx="878813" cy="378822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  <p:graphicFrame>
        <p:nvGraphicFramePr>
          <p:cNvPr id="19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638614"/>
              </p:ext>
            </p:extLst>
          </p:nvPr>
        </p:nvGraphicFramePr>
        <p:xfrm>
          <a:off x="7568937" y="1848194"/>
          <a:ext cx="4322763" cy="1771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Уравнение" r:id="rId5" imgW="1231560" imgH="520560" progId="Equation.3">
                  <p:embed/>
                </p:oleObj>
              </mc:Choice>
              <mc:Fallback>
                <p:oleObj name="Уравнение" r:id="rId5" imgW="12315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8937" y="1848194"/>
                        <a:ext cx="4322763" cy="17718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39587392"/>
              </p:ext>
            </p:extLst>
          </p:nvPr>
        </p:nvGraphicFramePr>
        <p:xfrm>
          <a:off x="1706563" y="3747540"/>
          <a:ext cx="3151187" cy="1692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Уравнение" r:id="rId7" imgW="977760" imgH="469800" progId="Equation.3">
                  <p:embed/>
                </p:oleObj>
              </mc:Choice>
              <mc:Fallback>
                <p:oleObj name="Уравнение" r:id="rId7" imgW="977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3747540"/>
                        <a:ext cx="3151187" cy="169282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099518" y="2740188"/>
            <a:ext cx="888274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  <p:graphicFrame>
        <p:nvGraphicFramePr>
          <p:cNvPr id="26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73254133"/>
              </p:ext>
            </p:extLst>
          </p:nvPr>
        </p:nvGraphicFramePr>
        <p:xfrm>
          <a:off x="7793789" y="4032348"/>
          <a:ext cx="3289300" cy="1408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Уравнение" r:id="rId9" imgW="876240" imgH="393480" progId="Equation.3">
                  <p:embed/>
                </p:oleObj>
              </mc:Choice>
              <mc:Fallback>
                <p:oleObj name="Уравнение" r:id="rId9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789" y="4032348"/>
                        <a:ext cx="3289300" cy="140861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898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-299804" y="1250986"/>
            <a:ext cx="1238187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ratsional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ko‘tarish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defRPr/>
            </a:pPr>
            <a:r>
              <a:rPr lang="en-US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en-US" sz="4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4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sz="40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US" sz="40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0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endParaRPr lang="en-US" sz="4000" b="1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b="1" i="1" baseline="30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b="1" i="1" baseline="30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289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darajaga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ko‘tarish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3192" y="3821461"/>
                <a:ext cx="4313873" cy="869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92" y="3821461"/>
                <a:ext cx="4313873" cy="869725"/>
              </a:xfrm>
              <a:prstGeom prst="rect">
                <a:avLst/>
              </a:prstGeom>
              <a:blipFill rotWithShape="0">
                <a:blip r:embed="rId3"/>
                <a:stretch>
                  <a:fillRect b="-24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22803" y="5005655"/>
                <a:ext cx="3874650" cy="8697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03" y="5005655"/>
                <a:ext cx="3874650" cy="869725"/>
              </a:xfrm>
              <a:prstGeom prst="rect">
                <a:avLst/>
              </a:prstGeom>
              <a:blipFill rotWithShape="0">
                <a:blip r:embed="rId4"/>
                <a:stretch>
                  <a:fillRect t="-2797" b="-32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469131" y="3821461"/>
                <a:ext cx="4476482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𝟖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𝟏𝟓</m:t>
                            </m:r>
                          </m:den>
                        </m:f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131" y="3821461"/>
                <a:ext cx="4476482" cy="981423"/>
              </a:xfrm>
              <a:prstGeom prst="rect">
                <a:avLst/>
              </a:prstGeom>
              <a:blipFill rotWithShape="0">
                <a:blip r:embed="rId5"/>
                <a:stretch>
                  <a:fillRect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476569" y="5096126"/>
                <a:ext cx="4469044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den>
                        </m:f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569" y="5096126"/>
                <a:ext cx="4469044" cy="1070358"/>
              </a:xfrm>
              <a:prstGeom prst="rect">
                <a:avLst/>
              </a:prstGeom>
              <a:blipFill rotWithShape="0">
                <a:blip r:embed="rId6"/>
                <a:stretch>
                  <a:fillRect t="-5114" b="-147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111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5168" y="323828"/>
            <a:ext cx="77923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№ 213</a:t>
            </a:r>
            <a:r>
              <a:rPr lang="en-US" sz="5400" b="1" dirty="0">
                <a:ln w="190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(1). </a:t>
            </a:r>
            <a:r>
              <a:rPr lang="en-US" sz="5400" b="1" dirty="0" err="1">
                <a:ln w="190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Taqqoslang</a:t>
            </a:r>
            <a:r>
              <a:rPr lang="en-US" sz="5400" b="1" dirty="0">
                <a:ln w="190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:</a:t>
            </a:r>
            <a:endParaRPr lang="ru-RU" sz="5400" b="1" dirty="0">
              <a:ln w="1905">
                <a:solidFill>
                  <a:schemeClr val="tx1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09761" y="1798819"/>
                <a:ext cx="2774927" cy="2000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g>
                        <m:e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761" y="1798819"/>
                <a:ext cx="2774927" cy="20004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5240" y="1708877"/>
                <a:ext cx="2774927" cy="2000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g>
                        <m:e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40" y="1708877"/>
                <a:ext cx="2774927" cy="20004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882453" y="2337396"/>
            <a:ext cx="9593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va</a:t>
            </a:r>
            <a:endParaRPr lang="ru-RU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60526" y="4218797"/>
                <a:ext cx="5062796" cy="1727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6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ru-RU" sz="6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6600" dirty="0"/>
                  <a:t>   va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6600" dirty="0"/>
                  <a:t> </a:t>
                </a:r>
                <a:endParaRPr lang="ru-RU" sz="6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526" y="4218797"/>
                <a:ext cx="5062796" cy="1727974"/>
              </a:xfrm>
              <a:prstGeom prst="rect">
                <a:avLst/>
              </a:prstGeom>
              <a:blipFill rotWithShape="0">
                <a:blip r:embed="rId4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20167" y="4746442"/>
            <a:ext cx="97451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200" dirty="0"/>
              <a:t> &gt;</a:t>
            </a:r>
            <a:endParaRPr lang="ru-RU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3804668" y="2245063"/>
            <a:ext cx="97451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200" dirty="0"/>
              <a:t> &gt;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0785248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240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№215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4537" y="1566935"/>
                <a:ext cx="3441198" cy="3094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1)</a:t>
                </a:r>
                <a:r>
                  <a:rPr lang="en-US" sz="5400" b="1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27</a:t>
                </a:r>
              </a:p>
              <a:p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4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4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US" sz="4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en-US" sz="4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US" sz="44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7" y="1566935"/>
                <a:ext cx="3441198" cy="3094501"/>
              </a:xfrm>
              <a:prstGeom prst="rect">
                <a:avLst/>
              </a:prstGeom>
              <a:blipFill rotWithShape="0">
                <a:blip r:embed="rId2"/>
                <a:stretch>
                  <a:fillRect l="-8156" t="-3150" r="-6206" b="-8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33672" y="1424066"/>
                <a:ext cx="4065408" cy="4383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e>
                      <m:sup>
                        <m:f>
                          <m:fPr>
                            <m:ctrlPr>
                              <a:rPr lang="ru-RU" sz="48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8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8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-3 = 0 </a:t>
                </a:r>
              </a:p>
              <a:p>
                <a:r>
                  <a:rPr lang="en-US" sz="4800" b="1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ru-RU" sz="4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:endParaRPr lang="en-US" sz="4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4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  <a:p>
                <a:r>
                  <a:rPr lang="en-US" sz="4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4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672" y="1424066"/>
                <a:ext cx="4065408" cy="4383123"/>
              </a:xfrm>
              <a:prstGeom prst="rect">
                <a:avLst/>
              </a:prstGeom>
              <a:blipFill rotWithShape="0">
                <a:blip r:embed="rId3"/>
                <a:stretch>
                  <a:fillRect l="-6897" r="-5697" b="-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812" y="5408362"/>
                <a:ext cx="4919232" cy="797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/>
                  <a:t>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−(−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3³ = 27</a:t>
                </a:r>
                <a:endParaRPr lang="ru-RU" sz="4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12" y="5408362"/>
                <a:ext cx="4919232" cy="797654"/>
              </a:xfrm>
              <a:prstGeom prst="rect">
                <a:avLst/>
              </a:prstGeom>
              <a:blipFill rotWithShape="0">
                <a:blip r:embed="rId4"/>
                <a:stretch>
                  <a:fillRect l="-5081" t="-14504" r="-3965" b="-35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6378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90" y="1879112"/>
            <a:ext cx="11283437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84 -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betlarida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212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215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6032</TotalTime>
  <Words>257</Words>
  <Application>Microsoft Office PowerPoint</Application>
  <PresentationFormat>Широкоэкранный</PresentationFormat>
  <Paragraphs>53</Paragraphs>
  <Slides>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Monotype Corsiva</vt:lpstr>
      <vt:lpstr>Тема Office</vt:lpstr>
      <vt:lpstr>Уравнение</vt:lpstr>
      <vt:lpstr>ALGEBRA</vt:lpstr>
      <vt:lpstr> Taqqoslang:</vt:lpstr>
      <vt:lpstr> Taqqoslang:</vt:lpstr>
      <vt:lpstr>Презентация PowerPoint</vt:lpstr>
      <vt:lpstr> № 211 Taqqoslang:</vt:lpstr>
      <vt:lpstr>Презентация PowerPoint</vt:lpstr>
      <vt:lpstr>Презентация PowerPoint</vt:lpstr>
      <vt:lpstr>Презентация PowerPoint</vt:lpstr>
      <vt:lpstr>Darslikning 84 - betlarida berilgan 212 - 215 misollarni yechish.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558</cp:revision>
  <dcterms:created xsi:type="dcterms:W3CDTF">2020-07-17T09:31:54Z</dcterms:created>
  <dcterms:modified xsi:type="dcterms:W3CDTF">2022-06-23T07:45:44Z</dcterms:modified>
</cp:coreProperties>
</file>