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358" r:id="rId3"/>
    <p:sldId id="356" r:id="rId4"/>
    <p:sldId id="355" r:id="rId5"/>
    <p:sldId id="359" r:id="rId6"/>
    <p:sldId id="350" r:id="rId7"/>
    <p:sldId id="329" r:id="rId8"/>
    <p:sldId id="349" r:id="rId9"/>
    <p:sldId id="34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58"/>
            <p14:sldId id="356"/>
            <p14:sldId id="355"/>
            <p14:sldId id="359"/>
            <p14:sldId id="350"/>
            <p14:sldId id="329"/>
          </p14:sldIdLst>
        </p14:section>
        <p14:section name="Раздел без заголовка" id="{6AA1F43C-892A-4787-89B6-4EA8D4F8EDF5}">
          <p14:sldIdLst>
            <p14:sldId id="349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45.wmf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4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28375" y="2216151"/>
            <a:ext cx="78858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33797" y="2451283"/>
            <a:ext cx="2630143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206854" y="133349"/>
            <a:ext cx="8075611" cy="931863"/>
          </a:xfrm>
        </p:spPr>
        <p:txBody>
          <a:bodyPr/>
          <a:lstStyle/>
          <a:p>
            <a:pPr>
              <a:buFontTx/>
              <a:buChar char="•"/>
            </a:pP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8615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83080268"/>
              </p:ext>
            </p:extLst>
          </p:nvPr>
        </p:nvGraphicFramePr>
        <p:xfrm>
          <a:off x="2455071" y="1037719"/>
          <a:ext cx="2160588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" name="Уравнение" r:id="rId3" imgW="698400" imgH="419040" progId="Equation.3">
                  <p:embed/>
                </p:oleObj>
              </mc:Choice>
              <mc:Fallback>
                <p:oleObj name="Уравнение" r:id="rId3" imgW="698400" imgH="4190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071" y="1037719"/>
                        <a:ext cx="2160588" cy="12969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130129" y="1553081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graphicFrame>
        <p:nvGraphicFramePr>
          <p:cNvPr id="68619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35226016"/>
              </p:ext>
            </p:extLst>
          </p:nvPr>
        </p:nvGraphicFramePr>
        <p:xfrm>
          <a:off x="1955189" y="2505075"/>
          <a:ext cx="2211388" cy="221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" name="Уравнение" r:id="rId5" imgW="660240" imgH="660240" progId="Equation.3">
                  <p:embed/>
                </p:oleObj>
              </mc:Choice>
              <mc:Fallback>
                <p:oleObj name="Уравнение" r:id="rId5" imgW="660240" imgH="66024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189" y="2505075"/>
                        <a:ext cx="2211388" cy="22113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89202"/>
              </p:ext>
            </p:extLst>
          </p:nvPr>
        </p:nvGraphicFramePr>
        <p:xfrm>
          <a:off x="1991008" y="5100515"/>
          <a:ext cx="3096140" cy="1254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" name="Формула" r:id="rId7" imgW="1117440" imgH="431640" progId="Equation.3">
                  <p:embed/>
                </p:oleObj>
              </mc:Choice>
              <mc:Fallback>
                <p:oleObj name="Формула" r:id="rId7" imgW="1117440" imgH="431640" progId="Equation.3">
                  <p:embed/>
                  <p:pic>
                    <p:nvPicPr>
                      <p:cNvPr id="686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1008" y="5100515"/>
                        <a:ext cx="3096140" cy="125436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5788025" y="16002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862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937652"/>
              </p:ext>
            </p:extLst>
          </p:nvPr>
        </p:nvGraphicFramePr>
        <p:xfrm>
          <a:off x="7003259" y="1135857"/>
          <a:ext cx="11779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3" name="Уравнение" r:id="rId9" imgW="380880" imgH="419040" progId="Equation.3">
                  <p:embed/>
                </p:oleObj>
              </mc:Choice>
              <mc:Fallback>
                <p:oleObj name="Уравнение" r:id="rId9" imgW="380880" imgH="419040" progId="Equation.3">
                  <p:embed/>
                  <p:pic>
                    <p:nvPicPr>
                      <p:cNvPr id="686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3259" y="1135857"/>
                        <a:ext cx="11779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6" name="Text Box 18"/>
          <p:cNvSpPr txBox="1">
            <a:spLocks noChangeArrowheads="1"/>
          </p:cNvSpPr>
          <p:nvPr/>
        </p:nvSpPr>
        <p:spPr bwMode="auto">
          <a:xfrm>
            <a:off x="1206854" y="3330000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graphicFrame>
        <p:nvGraphicFramePr>
          <p:cNvPr id="686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345262"/>
              </p:ext>
            </p:extLst>
          </p:nvPr>
        </p:nvGraphicFramePr>
        <p:xfrm>
          <a:off x="10409071" y="3156179"/>
          <a:ext cx="823973" cy="932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4" name="Уравнение" r:id="rId11" imgW="317160" imgH="279360" progId="Equation.3">
                  <p:embed/>
                </p:oleObj>
              </mc:Choice>
              <mc:Fallback>
                <p:oleObj name="Уравнение" r:id="rId11" imgW="317160" imgH="279360" progId="Equation.3">
                  <p:embed/>
                  <p:pic>
                    <p:nvPicPr>
                      <p:cNvPr id="686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9071" y="3156179"/>
                        <a:ext cx="823973" cy="932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1206854" y="5435309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graphicFrame>
        <p:nvGraphicFramePr>
          <p:cNvPr id="13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854023620"/>
              </p:ext>
            </p:extLst>
          </p:nvPr>
        </p:nvGraphicFramePr>
        <p:xfrm>
          <a:off x="4765675" y="1065212"/>
          <a:ext cx="2092325" cy="129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5" name="Уравнение" r:id="rId13" imgW="901440" imgH="444240" progId="Equation.3">
                  <p:embed/>
                </p:oleObj>
              </mc:Choice>
              <mc:Fallback>
                <p:oleObj name="Уравнение" r:id="rId13" imgW="901440" imgH="4442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5675" y="1065212"/>
                        <a:ext cx="2092325" cy="129063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08312964"/>
              </p:ext>
            </p:extLst>
          </p:nvPr>
        </p:nvGraphicFramePr>
        <p:xfrm>
          <a:off x="4303653" y="2478472"/>
          <a:ext cx="1920875" cy="22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6" name="Уравнение" r:id="rId15" imgW="583920" imgH="685800" progId="Equation.3">
                  <p:embed/>
                </p:oleObj>
              </mc:Choice>
              <mc:Fallback>
                <p:oleObj name="Уравнение" r:id="rId15" imgW="583920" imgH="68580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3653" y="2478472"/>
                        <a:ext cx="1920875" cy="22542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05277917"/>
              </p:ext>
            </p:extLst>
          </p:nvPr>
        </p:nvGraphicFramePr>
        <p:xfrm>
          <a:off x="6123863" y="2960687"/>
          <a:ext cx="1271588" cy="190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7" name="Уравнение" r:id="rId17" imgW="355320" imgH="533160" progId="Equation.3">
                  <p:embed/>
                </p:oleObj>
              </mc:Choice>
              <mc:Fallback>
                <p:oleObj name="Уравнение" r:id="rId17" imgW="355320" imgH="533160" progId="Equation.3">
                  <p:embed/>
                  <p:pic>
                    <p:nvPicPr>
                      <p:cNvPr id="1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3863" y="2960687"/>
                        <a:ext cx="1271588" cy="19081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227491"/>
              </p:ext>
            </p:extLst>
          </p:nvPr>
        </p:nvGraphicFramePr>
        <p:xfrm>
          <a:off x="7842205" y="5121657"/>
          <a:ext cx="1630827" cy="1286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8" name="Уравнение" r:id="rId19" imgW="596880" imgH="457200" progId="Equation.3">
                  <p:embed/>
                </p:oleObj>
              </mc:Choice>
              <mc:Fallback>
                <p:oleObj name="Уравнение" r:id="rId19" imgW="596880" imgH="457200" progId="Equation.3">
                  <p:embed/>
                  <p:pic>
                    <p:nvPicPr>
                      <p:cNvPr id="686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05" y="5121657"/>
                        <a:ext cx="1630827" cy="12861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9233002"/>
              </p:ext>
            </p:extLst>
          </p:nvPr>
        </p:nvGraphicFramePr>
        <p:xfrm>
          <a:off x="7454370" y="2960687"/>
          <a:ext cx="1447800" cy="1094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9" name="Уравнение" r:id="rId21" imgW="507960" imgH="330120" progId="Equation.3">
                  <p:embed/>
                </p:oleObj>
              </mc:Choice>
              <mc:Fallback>
                <p:oleObj name="Уравнение" r:id="rId21" imgW="50796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4370" y="2960687"/>
                        <a:ext cx="1447800" cy="109452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679168892"/>
              </p:ext>
            </p:extLst>
          </p:nvPr>
        </p:nvGraphicFramePr>
        <p:xfrm>
          <a:off x="8961089" y="2982360"/>
          <a:ext cx="1389063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0" name="Уравнение" r:id="rId23" imgW="419040" imgH="330120" progId="Equation.3">
                  <p:embed/>
                </p:oleObj>
              </mc:Choice>
              <mc:Fallback>
                <p:oleObj name="Уравнение" r:id="rId23" imgW="419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1089" y="2982360"/>
                        <a:ext cx="1389063" cy="10937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908777"/>
              </p:ext>
            </p:extLst>
          </p:nvPr>
        </p:nvGraphicFramePr>
        <p:xfrm>
          <a:off x="5087148" y="5121657"/>
          <a:ext cx="284480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1" name="Уравнение" r:id="rId25" imgW="1002960" imgH="469800" progId="Equation.3">
                  <p:embed/>
                </p:oleObj>
              </mc:Choice>
              <mc:Fallback>
                <p:oleObj name="Уравнение" r:id="rId25" imgW="10029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148" y="5121657"/>
                        <a:ext cx="2844800" cy="13652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 flipV="1">
            <a:off x="5677229" y="5435309"/>
            <a:ext cx="1914992" cy="2105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042150" y="5959511"/>
            <a:ext cx="353301" cy="605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3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05054" y="1993135"/>
                <a:ext cx="2035044" cy="14374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rad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rad>
                          <m:radPr>
                            <m:degHide m:val="on"/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num>
                      <m:den>
                        <m:sSup>
                          <m:sSupPr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054" y="1993135"/>
                <a:ext cx="2035044" cy="1437445"/>
              </a:xfrm>
              <a:prstGeom prst="rect">
                <a:avLst/>
              </a:prstGeom>
              <a:blipFill rotWithShape="0">
                <a:blip r:embed="rId2"/>
                <a:stretch>
                  <a:fillRect r="-17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12640" y="1785996"/>
                <a:ext cx="1822037" cy="1691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640" y="1785996"/>
                <a:ext cx="1822037" cy="1691297"/>
              </a:xfrm>
              <a:prstGeom prst="rect">
                <a:avLst/>
              </a:prstGeom>
              <a:blipFill rotWithShape="0">
                <a:blip r:embed="rId3"/>
                <a:stretch>
                  <a:fillRect r="-19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57636" y="4166431"/>
                <a:ext cx="4710007" cy="1832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ru-RU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  <m:d>
                          <m:d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ru-RU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636" y="4166431"/>
                <a:ext cx="4710007" cy="1832809"/>
              </a:xfrm>
              <a:prstGeom prst="rect">
                <a:avLst/>
              </a:prstGeom>
              <a:blipFill rotWithShape="0">
                <a:blip r:embed="rId4"/>
                <a:stretch>
                  <a:fillRect l="-5951" r="-4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367643" y="4647972"/>
                <a:ext cx="1774717" cy="869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f>
                          <m:fPr>
                            <m:ctrlPr>
                              <a:rPr lang="ru-RU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f>
                          <m:fPr>
                            <m:ctrlPr>
                              <a:rPr lang="en-US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643" y="4647972"/>
                <a:ext cx="1774717" cy="86972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0" y="0"/>
            <a:ext cx="12192000" cy="1257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b="1" dirty="0">
                <a:latin typeface="Arial" panose="020B0604020202020204" pitchFamily="34" charset="0"/>
                <a:cs typeface="Arial" panose="020B0604020202020204" pitchFamily="34" charset="0"/>
              </a:rPr>
              <a:t>№126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500" y="24469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99818" y="2112128"/>
            <a:ext cx="607050" cy="669702"/>
          </a:xfrm>
          <a:prstGeom prst="ellipse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07219" y="1785996"/>
                <a:ext cx="3406574" cy="1783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sSup>
                          <m:sSupPr>
                            <m:ctrlPr>
                              <a:rPr lang="en-US" sz="4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219" y="1785996"/>
                <a:ext cx="3406574" cy="1783630"/>
              </a:xfrm>
              <a:prstGeom prst="rect">
                <a:avLst/>
              </a:prstGeom>
              <a:blipFill rotWithShape="0">
                <a:blip r:embed="rId6"/>
                <a:stretch>
                  <a:fillRect r="-8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467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24296" y="1937226"/>
                <a:ext cx="1111073" cy="10091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·</a:t>
                </a:r>
                <a:endParaRPr lang="ru-RU" sz="4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296" y="1937226"/>
                <a:ext cx="1111073" cy="1009187"/>
              </a:xfrm>
              <a:prstGeom prst="rect">
                <a:avLst/>
              </a:prstGeom>
              <a:blipFill rotWithShape="0">
                <a:blip r:embed="rId2"/>
                <a:stretch>
                  <a:fillRect r="-32240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35369" y="2037905"/>
                <a:ext cx="2161952" cy="8812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ad>
                          <m:rad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rad>
                      </m:e>
                    </m:rad>
                  </m:oMath>
                </a14:m>
                <a:r>
                  <a:rPr lang="en-US" sz="4400" dirty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369" y="2037905"/>
                <a:ext cx="2161952" cy="881267"/>
              </a:xfrm>
              <a:prstGeom prst="rect">
                <a:avLst/>
              </a:prstGeom>
              <a:blipFill rotWithShape="0">
                <a:blip r:embed="rId3"/>
                <a:stretch>
                  <a:fillRect r="-11017" b="-37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857834" y="1720228"/>
                <a:ext cx="3744551" cy="2024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400" dirty="0"/>
                  <a:t> ·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400" dirty="0"/>
                          <m:t>·</m:t>
                        </m:r>
                        <m:sSup>
                          <m:sSup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4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400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e>
                    </m:rad>
                  </m:oMath>
                </a14:m>
                <a:r>
                  <a:rPr lang="en-US" sz="4400" dirty="0"/>
                  <a:t> = </a:t>
                </a:r>
                <a:endParaRPr lang="ru-RU" sz="3600" dirty="0"/>
              </a:p>
              <a:p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834" y="1720228"/>
                <a:ext cx="3744551" cy="2024144"/>
              </a:xfrm>
              <a:prstGeom prst="rect">
                <a:avLst/>
              </a:prstGeom>
              <a:blipFill rotWithShape="0">
                <a:blip r:embed="rId4"/>
                <a:stretch>
                  <a:fillRect r="-55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651652" y="1676957"/>
                <a:ext cx="2904193" cy="1470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400" dirty="0"/>
                  <a:t> </a:t>
                </a:r>
                <a:r>
                  <a:rPr lang="en-US" sz="4400"/>
                  <a:t>·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4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e>
                    </m:rad>
                  </m:oMath>
                </a14:m>
                <a:r>
                  <a:rPr lang="en-US" sz="4400" dirty="0"/>
                  <a:t> =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1652" y="1676957"/>
                <a:ext cx="2904193" cy="1470146"/>
              </a:xfrm>
              <a:prstGeom prst="rect">
                <a:avLst/>
              </a:prstGeom>
              <a:blipFill rotWithShape="0">
                <a:blip r:embed="rId5"/>
                <a:stretch>
                  <a:fillRect r="-7547" b="-13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06972" y="3331613"/>
                <a:ext cx="2722284" cy="13333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4800" dirty="0"/>
                  <a:t>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972" y="3331613"/>
                <a:ext cx="2722284" cy="1333378"/>
              </a:xfrm>
              <a:prstGeom prst="rect">
                <a:avLst/>
              </a:prstGeom>
              <a:blipFill rotWithShape="0">
                <a:blip r:embed="rId6"/>
                <a:stretch>
                  <a:fillRect l="-13677" r="-12780" b="-27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234738" y="3612512"/>
                <a:ext cx="2696957" cy="11112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738" y="3612512"/>
                <a:ext cx="2696957" cy="1111202"/>
              </a:xfrm>
              <a:prstGeom prst="rect">
                <a:avLst/>
              </a:prstGeom>
              <a:blipFill rotWithShape="0">
                <a:blip r:embed="rId7"/>
                <a:stretch>
                  <a:fillRect r="-9502" b="-29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958625" y="3667373"/>
                <a:ext cx="2268763" cy="11112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54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25" y="3667373"/>
                <a:ext cx="2268763" cy="1111202"/>
              </a:xfrm>
              <a:prstGeom prst="rect">
                <a:avLst/>
              </a:prstGeom>
              <a:blipFill rotWithShape="0">
                <a:blip r:embed="rId8"/>
                <a:stretch>
                  <a:fillRect r="-13441" b="-33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593173" y="5003886"/>
                <a:ext cx="1892056" cy="1103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173" y="5003886"/>
                <a:ext cx="1892056" cy="1103122"/>
              </a:xfrm>
              <a:prstGeom prst="rect">
                <a:avLst/>
              </a:prstGeom>
              <a:blipFill rotWithShape="0">
                <a:blip r:embed="rId9"/>
                <a:stretch>
                  <a:fillRect l="-14469" r="-13826" b="-28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402939" y="5050191"/>
                <a:ext cx="1226811" cy="11015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939" y="5050191"/>
                <a:ext cx="1226811" cy="1101520"/>
              </a:xfrm>
              <a:prstGeom prst="rect">
                <a:avLst/>
              </a:prstGeom>
              <a:blipFill rotWithShape="0">
                <a:blip r:embed="rId10"/>
                <a:stretch>
                  <a:fillRect r="-22388" b="-28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479259" y="5336733"/>
                <a:ext cx="815736" cy="7702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4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ru-RU" sz="4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259" y="5336733"/>
                <a:ext cx="815736" cy="77027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12192000" cy="1257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5400" b="1" dirty="0">
                <a:latin typeface="Arial" panose="020B0604020202020204" pitchFamily="34" charset="0"/>
                <a:cs typeface="Arial" panose="020B0604020202020204" pitchFamily="34" charset="0"/>
              </a:rPr>
              <a:t>№126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557" y="24469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80875" y="2112128"/>
            <a:ext cx="607050" cy="669702"/>
          </a:xfrm>
          <a:prstGeom prst="ellipse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27683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3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12192000" cy="7743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4800" b="1" dirty="0">
                <a:latin typeface="Arial" panose="020B0604020202020204" pitchFamily="34" charset="0"/>
                <a:cs typeface="Arial" panose="020B0604020202020204" pitchFamily="34" charset="0"/>
              </a:rPr>
              <a:t>№12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771" y="134218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77089" y="1007334"/>
            <a:ext cx="607050" cy="669702"/>
          </a:xfrm>
          <a:prstGeom prst="ellipse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4494" y="774318"/>
                <a:ext cx="6193490" cy="1250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ad>
                          <m:radPr>
                            <m:degHide m:val="on"/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494" y="774318"/>
                <a:ext cx="6193490" cy="1250279"/>
              </a:xfrm>
              <a:prstGeom prst="rect">
                <a:avLst/>
              </a:prstGeom>
              <a:blipFill rotWithShape="0">
                <a:blip r:embed="rId2"/>
                <a:stretch>
                  <a:fillRect r="-3051" b="-3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12082" y="2357768"/>
                <a:ext cx="8471999" cy="1253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82" y="2357768"/>
                <a:ext cx="8471999" cy="1253164"/>
              </a:xfrm>
              <a:prstGeom prst="rect">
                <a:avLst/>
              </a:prstGeom>
              <a:blipFill rotWithShape="0">
                <a:blip r:embed="rId3"/>
                <a:stretch>
                  <a:fillRect l="-2878" r="-2014" b="-3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 rot="19717041">
                <a:off x="4958761" y="2260656"/>
                <a:ext cx="1186992" cy="40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17041">
                <a:off x="4958761" y="2260656"/>
                <a:ext cx="1186992" cy="40953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 rot="19602560">
                <a:off x="6980935" y="2233094"/>
                <a:ext cx="1186992" cy="409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</m:oMath>
                  </m:oMathPara>
                </a14:m>
                <a:endParaRPr lang="ru-RU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02560">
                <a:off x="6980935" y="2233094"/>
                <a:ext cx="1186992" cy="4095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30761" y="4257184"/>
                <a:ext cx="7495450" cy="1214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0" i="1" smtClean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rad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200" b="0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ra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)(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rad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61" y="4257184"/>
                <a:ext cx="7495450" cy="12148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574431" y="4257183"/>
                <a:ext cx="2382319" cy="1223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𝑥𝑦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431" y="4257183"/>
                <a:ext cx="2382319" cy="1223989"/>
              </a:xfrm>
              <a:prstGeom prst="rect">
                <a:avLst/>
              </a:prstGeom>
              <a:blipFill rotWithShape="0">
                <a:blip r:embed="rId7"/>
                <a:stretch>
                  <a:fillRect r="-9744" b="-5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347999" y="5698772"/>
                <a:ext cx="3322448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/>
                  <a:t> = </a:t>
                </a:r>
                <a:r>
                  <a:rPr lang="en-US" sz="36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2y</a:t>
                </a:r>
                <a:endParaRPr lang="ru-RU" sz="36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99" y="5698772"/>
                <a:ext cx="3322448" cy="1159228"/>
              </a:xfrm>
              <a:prstGeom prst="rect">
                <a:avLst/>
              </a:prstGeom>
              <a:blipFill rotWithShape="0">
                <a:blip r:embed="rId8"/>
                <a:stretch>
                  <a:fillRect l="-7339" r="-4220" b="-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91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buFontTx/>
              <a:buChar char="•"/>
            </a:pPr>
            <a:r>
              <a:rPr lang="ru-RU" altLang="ru-RU" sz="4000" b="1" i="1" dirty="0"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3977" name="Object 9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47358447"/>
              </p:ext>
            </p:extLst>
          </p:nvPr>
        </p:nvGraphicFramePr>
        <p:xfrm>
          <a:off x="742860" y="1894251"/>
          <a:ext cx="6626225" cy="169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Формула" r:id="rId3" imgW="1892160" imgH="482400" progId="Equation.3">
                  <p:embed/>
                </p:oleObj>
              </mc:Choice>
              <mc:Fallback>
                <p:oleObj name="Формула" r:id="rId3" imgW="1892160" imgH="482400" progId="Equation.3">
                  <p:embed/>
                  <p:pic>
                    <p:nvPicPr>
                      <p:cNvPr id="839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860" y="1894251"/>
                        <a:ext cx="6626225" cy="16906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983" name="Picture 15" descr="CBIZ0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769" y="1946639"/>
            <a:ext cx="3287962" cy="22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7872776" y="2266362"/>
            <a:ext cx="1008062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ru-RU" altLang="ru-RU" sz="7200" b="1" i="1">
                <a:solidFill>
                  <a:srgbClr val="0625AA"/>
                </a:solidFill>
                <a:latin typeface="Monotype Corsiva" panose="03010101010201010101" pitchFamily="66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442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440" y="1775383"/>
            <a:ext cx="954731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126- 128</a:t>
            </a:r>
            <a:r>
              <a:rPr lang="ru-RU" sz="4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49- bet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0" y="1775383"/>
            <a:ext cx="2582719" cy="178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063750" y="774700"/>
            <a:ext cx="7772400" cy="936625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3493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39273058"/>
              </p:ext>
            </p:extLst>
          </p:nvPr>
        </p:nvGraphicFramePr>
        <p:xfrm>
          <a:off x="3028951" y="2362597"/>
          <a:ext cx="541337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" name="Формула" r:id="rId3" imgW="1549080" imgH="482400" progId="Equation.3">
                  <p:embed/>
                </p:oleObj>
              </mc:Choice>
              <mc:Fallback>
                <p:oleObj name="Формула" r:id="rId3" imgW="1549080" imgH="482400" progId="Equation.3">
                  <p:embed/>
                  <p:pic>
                    <p:nvPicPr>
                      <p:cNvPr id="634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1" y="2362597"/>
                        <a:ext cx="5413375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1" name="Object 2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216276" y="4862514"/>
          <a:ext cx="6842125" cy="199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" name="Формула" r:id="rId5" imgW="1828800" imgH="533160" progId="Equation.3">
                  <p:embed/>
                </p:oleObj>
              </mc:Choice>
              <mc:Fallback>
                <p:oleObj name="Формула" r:id="rId5" imgW="1828800" imgH="533160" progId="Equation.3">
                  <p:embed/>
                  <p:pic>
                    <p:nvPicPr>
                      <p:cNvPr id="635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4862514"/>
                        <a:ext cx="6842125" cy="199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495551" y="3141664"/>
            <a:ext cx="454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>
                <a:solidFill>
                  <a:srgbClr val="0535CD"/>
                </a:solidFill>
                <a:latin typeface="Monotype Corsiva" panose="03010101010201010101" pitchFamily="66" charset="0"/>
              </a:rPr>
              <a:t>1.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5159376" y="2492375"/>
            <a:ext cx="576263" cy="1366838"/>
          </a:xfrm>
          <a:prstGeom prst="octagon">
            <a:avLst>
              <a:gd name="adj" fmla="val 29287"/>
            </a:avLst>
          </a:prstGeom>
          <a:solidFill>
            <a:srgbClr val="D2F7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2" name="AutoShape 14"/>
          <p:cNvSpPr>
            <a:spLocks noChangeArrowheads="1"/>
          </p:cNvSpPr>
          <p:nvPr/>
        </p:nvSpPr>
        <p:spPr bwMode="auto">
          <a:xfrm>
            <a:off x="7305674" y="2562498"/>
            <a:ext cx="576263" cy="1366838"/>
          </a:xfrm>
          <a:prstGeom prst="octagon">
            <a:avLst>
              <a:gd name="adj" fmla="val 29287"/>
            </a:avLst>
          </a:prstGeom>
          <a:solidFill>
            <a:srgbClr val="D2F7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7391400" y="2852738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600">
                <a:solidFill>
                  <a:srgbClr val="06060A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3504" name="AutoShape 16"/>
          <p:cNvSpPr>
            <a:spLocks noChangeArrowheads="1"/>
          </p:cNvSpPr>
          <p:nvPr/>
        </p:nvSpPr>
        <p:spPr bwMode="auto">
          <a:xfrm>
            <a:off x="5373688" y="5120481"/>
            <a:ext cx="576262" cy="1366837"/>
          </a:xfrm>
          <a:prstGeom prst="octagon">
            <a:avLst>
              <a:gd name="adj" fmla="val 292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2566989" y="5589589"/>
            <a:ext cx="454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>
                <a:solidFill>
                  <a:srgbClr val="0535CD"/>
                </a:solidFill>
                <a:latin typeface="Monotype Corsiva" panose="03010101010201010101" pitchFamily="66" charset="0"/>
              </a:rPr>
              <a:t>2.</a:t>
            </a:r>
          </a:p>
        </p:txBody>
      </p:sp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4995863" y="23923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3516" name="Object 2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87938" y="2492375"/>
          <a:ext cx="735012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" name="Формула" r:id="rId7" imgW="190440" imgH="304560" progId="Equation.3">
                  <p:embed/>
                </p:oleObj>
              </mc:Choice>
              <mc:Fallback>
                <p:oleObj name="Формула" r:id="rId7" imgW="190440" imgH="304560" progId="Equation.3">
                  <p:embed/>
                  <p:pic>
                    <p:nvPicPr>
                      <p:cNvPr id="635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2492375"/>
                        <a:ext cx="735012" cy="1220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6508750" y="39052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63523" name="AutoShape 35"/>
          <p:cNvSpPr>
            <a:spLocks noChangeArrowheads="1"/>
          </p:cNvSpPr>
          <p:nvPr/>
        </p:nvSpPr>
        <p:spPr bwMode="auto">
          <a:xfrm>
            <a:off x="6540251" y="5120480"/>
            <a:ext cx="576263" cy="1366837"/>
          </a:xfrm>
          <a:prstGeom prst="octagon">
            <a:avLst>
              <a:gd name="adj" fmla="val 29287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63527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379094"/>
              </p:ext>
            </p:extLst>
          </p:nvPr>
        </p:nvGraphicFramePr>
        <p:xfrm>
          <a:off x="5301456" y="5227638"/>
          <a:ext cx="72072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" name="Формула" r:id="rId9" imgW="190440" imgH="304560" progId="Equation.3">
                  <p:embed/>
                </p:oleObj>
              </mc:Choice>
              <mc:Fallback>
                <p:oleObj name="Формула" r:id="rId9" imgW="190440" imgH="304560" progId="Equation.3">
                  <p:embed/>
                  <p:pic>
                    <p:nvPicPr>
                      <p:cNvPr id="6352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1456" y="5227638"/>
                        <a:ext cx="720725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8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604096"/>
              </p:ext>
            </p:extLst>
          </p:nvPr>
        </p:nvGraphicFramePr>
        <p:xfrm>
          <a:off x="6465638" y="5227635"/>
          <a:ext cx="725488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" name="Формула" r:id="rId11" imgW="190440" imgH="304560" progId="Equation.3">
                  <p:embed/>
                </p:oleObj>
              </mc:Choice>
              <mc:Fallback>
                <p:oleObj name="Формула" r:id="rId11" imgW="190440" imgH="304560" progId="Equation.3">
                  <p:embed/>
                  <p:pic>
                    <p:nvPicPr>
                      <p:cNvPr id="6352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638" y="5227635"/>
                        <a:ext cx="725488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06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35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5" grpId="0" animBg="1"/>
      <p:bldP spid="63502" grpId="0" animBg="1"/>
      <p:bldP spid="63503" grpId="0"/>
      <p:bldP spid="63504" grpId="0" animBg="1"/>
      <p:bldP spid="63506" grpId="0"/>
      <p:bldP spid="635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544006" y="233877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/>
          <a:stretch/>
        </p:blipFill>
        <p:spPr>
          <a:xfrm>
            <a:off x="7702448" y="1136822"/>
            <a:ext cx="3327400" cy="31936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373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3559089"/>
              </p:ext>
            </p:extLst>
          </p:nvPr>
        </p:nvGraphicFramePr>
        <p:xfrm>
          <a:off x="1906587" y="1614653"/>
          <a:ext cx="3201988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1" name="Уравнение" r:id="rId4" imgW="977760" imgH="469800" progId="Equation.3">
                  <p:embed/>
                </p:oleObj>
              </mc:Choice>
              <mc:Fallback>
                <p:oleObj name="Уравнение" r:id="rId4" imgW="977760" imgH="469800" progId="Equation.3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7" y="1614653"/>
                        <a:ext cx="3201988" cy="1538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9" name="Object 1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737074949"/>
              </p:ext>
            </p:extLst>
          </p:nvPr>
        </p:nvGraphicFramePr>
        <p:xfrm>
          <a:off x="2080177" y="3709851"/>
          <a:ext cx="2570200" cy="850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" name="Уравнение" r:id="rId6" imgW="698400" imgH="203040" progId="Equation.3">
                  <p:embed/>
                </p:oleObj>
              </mc:Choice>
              <mc:Fallback>
                <p:oleObj name="Уравнение" r:id="rId6" imgW="698400" imgH="203040" progId="Equation.3">
                  <p:embed/>
                  <p:pic>
                    <p:nvPicPr>
                      <p:cNvPr id="737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0177" y="3709851"/>
                        <a:ext cx="2570200" cy="85004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98800" y="192246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698800" y="403810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graphicFrame>
        <p:nvGraphicFramePr>
          <p:cNvPr id="73741" name="Object 1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97857603"/>
              </p:ext>
            </p:extLst>
          </p:nvPr>
        </p:nvGraphicFramePr>
        <p:xfrm>
          <a:off x="2045138" y="5274734"/>
          <a:ext cx="3028398" cy="808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" name="Уравнение" r:id="rId8" imgW="825480" imgH="203040" progId="Equation.3">
                  <p:embed/>
                </p:oleObj>
              </mc:Choice>
              <mc:Fallback>
                <p:oleObj name="Уравнение" r:id="rId8" imgW="825480" imgH="203040" progId="Equation.3">
                  <p:embed/>
                  <p:pic>
                    <p:nvPicPr>
                      <p:cNvPr id="737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5138" y="5274734"/>
                        <a:ext cx="3028398" cy="80885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797879" y="5498812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73745" name="Rectangle 17"/>
          <p:cNvSpPr>
            <a:spLocks noChangeArrowheads="1"/>
          </p:cNvSpPr>
          <p:nvPr/>
        </p:nvSpPr>
        <p:spPr bwMode="auto">
          <a:xfrm>
            <a:off x="3068174" y="4036971"/>
            <a:ext cx="878813" cy="407664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908549" y="2324215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3068174" y="5590903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8057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4" grpId="0"/>
      <p:bldP spid="73738" grpId="0"/>
      <p:bldP spid="73743" grpId="0"/>
      <p:bldP spid="73745" grpId="0" animBg="1"/>
      <p:bldP spid="73749" grpId="0" animBg="1"/>
      <p:bldP spid="7375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4329</TotalTime>
  <Words>170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Monotype Corsiva</vt:lpstr>
      <vt:lpstr>Times New Roman</vt:lpstr>
      <vt:lpstr>Тема Office</vt:lpstr>
      <vt:lpstr>Уравнение</vt:lpstr>
      <vt:lpstr>Формула</vt:lpstr>
      <vt:lpstr>ALGEBRA</vt:lpstr>
      <vt:lpstr> Kasrni qisqartiring:</vt:lpstr>
      <vt:lpstr>Презентация PowerPoint</vt:lpstr>
      <vt:lpstr>Презентация PowerPoint</vt:lpstr>
      <vt:lpstr>Презентация PowerPoint</vt:lpstr>
      <vt:lpstr> Ifodani soddalashtiring:</vt:lpstr>
      <vt:lpstr> Darslikda berilgan  126- 128- topshiriqlarni  bajarish (49- bet).</vt:lpstr>
      <vt:lpstr> Nuqtalar o‘rnini to‘ldiring:</vt:lpstr>
      <vt:lpstr> Taqqoslang: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377</cp:revision>
  <dcterms:created xsi:type="dcterms:W3CDTF">2020-07-17T09:31:54Z</dcterms:created>
  <dcterms:modified xsi:type="dcterms:W3CDTF">2022-06-23T07:38:26Z</dcterms:modified>
</cp:coreProperties>
</file>