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09" r:id="rId2"/>
    <p:sldId id="360" r:id="rId3"/>
    <p:sldId id="361" r:id="rId4"/>
    <p:sldId id="346" r:id="rId5"/>
    <p:sldId id="359" r:id="rId6"/>
    <p:sldId id="358" r:id="rId7"/>
    <p:sldId id="349" r:id="rId8"/>
    <p:sldId id="350" r:id="rId9"/>
    <p:sldId id="329" r:id="rId10"/>
    <p:sldId id="348" r:id="rId11"/>
    <p:sldId id="355" r:id="rId12"/>
    <p:sldId id="35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CB168FF-EA8E-46C4-BF1D-7A38BA291A06}">
          <p14:sldIdLst>
            <p14:sldId id="309"/>
            <p14:sldId id="360"/>
            <p14:sldId id="361"/>
            <p14:sldId id="346"/>
            <p14:sldId id="359"/>
            <p14:sldId id="358"/>
            <p14:sldId id="349"/>
            <p14:sldId id="350"/>
            <p14:sldId id="329"/>
            <p14:sldId id="348"/>
            <p14:sldId id="355"/>
            <p14:sldId id="356"/>
          </p14:sldIdLst>
        </p14:section>
        <p14:section name="Раздел без заголовка" id="{6AA1F43C-892A-4787-89B6-4EA8D4F8EDF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D4B7"/>
    <a:srgbClr val="800000"/>
    <a:srgbClr val="4472C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5" autoAdjust="0"/>
    <p:restoredTop sz="94660"/>
  </p:normalViewPr>
  <p:slideViewPr>
    <p:cSldViewPr snapToGrid="0">
      <p:cViewPr varScale="1">
        <p:scale>
          <a:sx n="79" d="100"/>
          <a:sy n="79" d="100"/>
        </p:scale>
        <p:origin x="38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ED63D-30DB-4329-9A19-895E38761556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C42D7-21A8-431F-948F-46907C74D8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729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5078E-5E03-43A9-A913-2E50E25B3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2C0963-293F-4B4C-ACAE-EF1BD8020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BC1EBC-C805-452D-830C-FC1CCCF1C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1E989F-802D-46A7-9889-C211904C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D5EDA9-EE54-448C-9EC0-3B3B24416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59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3FDFC-79C5-4934-B4B6-C43CFD68E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31C2A4-3FB4-4F23-95A7-510F8A7E6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7CF8D0-7B33-402B-BEC2-4055D7190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16C0AD-5CF3-4DA2-9B1C-7328BFEB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1261CF-1C9F-4B36-AF23-3D6AB896A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39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6F4B344-2333-40A5-8DAA-28984454CF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60ED765-D5E0-4EE9-A23A-290812517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F0D3A8-9933-465D-B7D4-BA375B27D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03B2B9-9476-4F12-9DA9-F602B6436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60BFBD-1D17-40F1-A05F-FE9577B0D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748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561404EA-7CA4-4EE6-9346-548AD76C5C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8104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BF8BDD-EF9A-460D-A21C-71FFEF14C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A37ABF-1E1A-4F2F-8928-C09F5EEE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1856B8-F5A2-4CA5-A037-5148C3860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3E6E00-9D73-4F12-B2D9-EA74483BD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83A197-9531-4597-B39C-958CBCD1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11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0A5A2D-B964-44B8-B3AE-94CF01125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D871DA-D984-4BE6-8F70-BF18F7D6F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1A2AE9-0ADF-4064-AE46-B2948D976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F10E79-417A-4AB8-8DE8-6EAA63F53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3AE07B-D605-41D2-A5C1-FF83D828D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51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017D95-8FBE-4711-BB4D-7ED1632BD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E0B66F-5C50-462A-9127-22583E7F9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8F5D27-35C8-4728-B5B6-C0152B25D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CDD001-B2BE-4A88-B09B-4C7920FA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EB915C-907F-4ECC-AFFB-4459DB19C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C6EAB8-A812-4515-B9D4-92202E58D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16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AA1CFB-0DDA-4BDA-82F5-B61D9E445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16B520-62AA-4588-BAA1-2DD151412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CBEDA1-EA9C-4F4A-86EE-BF884FF70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584845-7CE0-4869-9DAD-050C02C00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0E99EEB-2224-492A-854A-7306E1DE0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0EFA6C-F292-4DD3-8623-AE4420874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104F1A4-623E-405F-A2C4-D229E6206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A249506-8CB7-483C-A05E-D4D68010D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58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B7222E-F800-4A16-A712-9E4941145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D825C79-B6CA-4640-A2F3-0DCB47641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6F48DB6-2CD7-4B4C-9EC8-1D7F2AFF7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8E0431-DC75-42C4-B86F-9995DE521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85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90E3057-3A10-4D36-8BB7-09813E9C7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15F38C4-3193-44D7-B878-48402FD6A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E429A3-D470-4637-AB39-D27985EEA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8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7F3EA-7853-4CC9-81C6-4F88286F3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A2521B-3C72-423F-B66A-5FB5A7503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AC5139-83DC-41D4-81A8-4A8CB71B0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5918C5-D373-4122-9D15-9359057A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7DB7FB-7555-4523-930D-B88B4E969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1803AA-FF71-43CE-A0E9-9F46A0347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34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3C03DB-6581-4A7B-943E-0ABE71403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C001FF3-3EE4-4950-B669-5C0244F73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0A41C7-1474-4DDF-9719-CA10CFABA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92A022-2F88-4EA0-BAA3-C763B9B2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5AB0B8-A7C0-499D-B520-A7D4006FC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E95A54-060B-48FA-A2B9-B1C2C36D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9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8B0DDB-6DF4-4B3C-B98A-004881331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831BFA-2FB5-4A63-A2DE-3E6F948EC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A3A78E-9226-48DF-ABAE-C9E7374A0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C08912-00EE-47FA-A5FC-1DC746C8E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330C35-AE55-4D92-90AC-D5F2793FA9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68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image" Target="../media/image48.wmf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2.bin"/><Relationship Id="rId5" Type="http://schemas.openxmlformats.org/officeDocument/2006/relationships/image" Target="../media/image45.wmf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26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29" Type="http://schemas.openxmlformats.org/officeDocument/2006/relationships/image" Target="../media/image15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4.wmf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Relationship Id="rId27" Type="http://schemas.openxmlformats.org/officeDocument/2006/relationships/oleObject" Target="../embeddings/oleObject1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25.wmf"/><Relationship Id="rId3" Type="http://schemas.openxmlformats.org/officeDocument/2006/relationships/oleObject" Target="../embeddings/oleObject18.bin"/><Relationship Id="rId21" Type="http://schemas.openxmlformats.org/officeDocument/2006/relationships/oleObject" Target="../embeddings/oleObject25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17.png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4.wmf"/><Relationship Id="rId20" Type="http://schemas.openxmlformats.org/officeDocument/2006/relationships/image" Target="../media/image26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1.wmf"/><Relationship Id="rId11" Type="http://schemas.openxmlformats.org/officeDocument/2006/relationships/image" Target="../media/image16.png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15.png"/><Relationship Id="rId19" Type="http://schemas.openxmlformats.org/officeDocument/2006/relationships/oleObject" Target="../embeddings/oleObject24.bin"/><Relationship Id="rId4" Type="http://schemas.openxmlformats.org/officeDocument/2006/relationships/image" Target="../media/image20.wmf"/><Relationship Id="rId9" Type="http://schemas.openxmlformats.org/officeDocument/2006/relationships/image" Target="../media/image14.png"/><Relationship Id="rId14" Type="http://schemas.openxmlformats.org/officeDocument/2006/relationships/image" Target="../media/image23.wmf"/><Relationship Id="rId22" Type="http://schemas.openxmlformats.org/officeDocument/2006/relationships/image" Target="../media/image2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1.bin"/><Relationship Id="rId18" Type="http://schemas.openxmlformats.org/officeDocument/2006/relationships/image" Target="../media/image35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33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34.wmf"/><Relationship Id="rId20" Type="http://schemas.openxmlformats.org/officeDocument/2006/relationships/image" Target="../media/image36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10" Type="http://schemas.openxmlformats.org/officeDocument/2006/relationships/image" Target="../media/image31.wmf"/><Relationship Id="rId19" Type="http://schemas.openxmlformats.org/officeDocument/2006/relationships/oleObject" Target="../embeddings/oleObject34.bin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204" y="-9346"/>
            <a:ext cx="12192000" cy="16459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17541" y="189330"/>
            <a:ext cx="5129519" cy="1250768"/>
          </a:xfrm>
          <a:prstGeom prst="rect">
            <a:avLst/>
          </a:prstGeom>
        </p:spPr>
        <p:txBody>
          <a:bodyPr vert="horz" wrap="square" lIns="0" tIns="19472" rIns="0" bIns="0" rtlCol="0" anchor="ctr">
            <a:spAutoFit/>
          </a:bodyPr>
          <a:lstStyle/>
          <a:p>
            <a:pPr marL="16933" algn="ctr">
              <a:lnSpc>
                <a:spcPct val="100000"/>
              </a:lnSpc>
              <a:spcBef>
                <a:spcPts val="152"/>
              </a:spcBef>
            </a:pPr>
            <a:r>
              <a:rPr lang="en-US" sz="8000" b="1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9953898" y="205114"/>
            <a:ext cx="1828800" cy="1219200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698979" y="207658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0041415" y="459480"/>
            <a:ext cx="1686333" cy="636927"/>
          </a:xfrm>
          <a:prstGeom prst="rect">
            <a:avLst/>
          </a:prstGeom>
        </p:spPr>
        <p:txBody>
          <a:bodyPr vert="horz" wrap="square" lIns="0" tIns="21167" rIns="0" bIns="0" rtlCol="0">
            <a:spAutoFit/>
          </a:bodyPr>
          <a:lstStyle/>
          <a:p>
            <a:pPr>
              <a:spcBef>
                <a:spcPts val="167"/>
              </a:spcBef>
            </a:pPr>
            <a:r>
              <a:rPr lang="en-US" sz="3733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 </a:t>
            </a:r>
            <a:r>
              <a:rPr lang="en-US" sz="2400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sz="37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2981" y="23154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728375" y="2216151"/>
            <a:ext cx="788588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6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6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Ratsional</a:t>
            </a:r>
            <a:endParaRPr lang="en-US" sz="6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6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ko‘rsatkichli</a:t>
            </a:r>
            <a:r>
              <a:rPr lang="en-US" sz="6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</a:t>
            </a:r>
            <a:endParaRPr lang="en-US" sz="6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6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6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6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xossalari</a:t>
            </a:r>
            <a:endParaRPr lang="en-US" sz="6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ject 11"/>
          <p:cNvSpPr/>
          <p:nvPr/>
        </p:nvSpPr>
        <p:spPr>
          <a:xfrm>
            <a:off x="9033797" y="2451283"/>
            <a:ext cx="2630143" cy="26881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Прямоугольник 3"/>
          <p:cNvSpPr/>
          <p:nvPr/>
        </p:nvSpPr>
        <p:spPr>
          <a:xfrm>
            <a:off x="404268" y="2052450"/>
            <a:ext cx="810577" cy="16714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04268" y="4139771"/>
            <a:ext cx="810577" cy="167149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915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544006" y="233877"/>
            <a:ext cx="4030662" cy="1143000"/>
          </a:xfrm>
        </p:spPr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ru-RU" altLang="ru-RU" sz="3200" b="1" i="1" dirty="0">
                <a:solidFill>
                  <a:srgbClr val="06060A"/>
                </a:solidFill>
                <a:latin typeface="Monotype Corsiva" panose="03010101010201010101" pitchFamily="66" charset="0"/>
              </a:rPr>
              <a:t> </a:t>
            </a:r>
            <a:r>
              <a:rPr lang="en-US" altLang="ru-RU" sz="4000" b="1" dirty="0" err="1">
                <a:solidFill>
                  <a:srgbClr val="060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Taqqoslang</a:t>
            </a:r>
            <a:r>
              <a:rPr lang="en-US" altLang="ru-RU" sz="3600" b="1" dirty="0">
                <a:solidFill>
                  <a:srgbClr val="060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altLang="ru-RU" sz="3600" b="1" dirty="0">
              <a:solidFill>
                <a:srgbClr val="06060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3732" name="Picture 4" descr="PROGR038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02448" y="1006265"/>
            <a:ext cx="3327400" cy="3324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73736" name="Object 8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53559089"/>
              </p:ext>
            </p:extLst>
          </p:nvPr>
        </p:nvGraphicFramePr>
        <p:xfrm>
          <a:off x="1906587" y="1614653"/>
          <a:ext cx="3201988" cy="153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" name="Уравнение" r:id="rId4" imgW="977760" imgH="469800" progId="Equation.3">
                  <p:embed/>
                </p:oleObj>
              </mc:Choice>
              <mc:Fallback>
                <p:oleObj name="Уравнение" r:id="rId4" imgW="977760" imgH="469800" progId="Equation.3">
                  <p:embed/>
                  <p:pic>
                    <p:nvPicPr>
                      <p:cNvPr id="7373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6587" y="1614653"/>
                        <a:ext cx="3201988" cy="153828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solidFill>
                          <a:schemeClr val="accent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9" name="Object 11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737074949"/>
              </p:ext>
            </p:extLst>
          </p:nvPr>
        </p:nvGraphicFramePr>
        <p:xfrm>
          <a:off x="2080177" y="3709851"/>
          <a:ext cx="2570200" cy="850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" name="Уравнение" r:id="rId6" imgW="698400" imgH="203040" progId="Equation.3">
                  <p:embed/>
                </p:oleObj>
              </mc:Choice>
              <mc:Fallback>
                <p:oleObj name="Уравнение" r:id="rId6" imgW="698400" imgH="203040" progId="Equation.3">
                  <p:embed/>
                  <p:pic>
                    <p:nvPicPr>
                      <p:cNvPr id="7373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0177" y="3709851"/>
                        <a:ext cx="2570200" cy="85004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698800" y="1922463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ru-RU" altLang="ru-RU" sz="3200" b="1" i="1" dirty="0">
                <a:solidFill>
                  <a:srgbClr val="0625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4924425" y="3616326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kumimoji="1" lang="ru-RU" altLang="ru-RU" b="1" i="1">
              <a:latin typeface="Monotype Corsiva" panose="03010101010201010101" pitchFamily="66" charset="0"/>
            </a:endParaRP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698800" y="4038103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ru-RU" altLang="ru-RU" sz="3200" b="1" i="1" dirty="0">
                <a:solidFill>
                  <a:srgbClr val="0625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</a:p>
        </p:txBody>
      </p:sp>
      <p:graphicFrame>
        <p:nvGraphicFramePr>
          <p:cNvPr id="73741" name="Object 13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97857603"/>
              </p:ext>
            </p:extLst>
          </p:nvPr>
        </p:nvGraphicFramePr>
        <p:xfrm>
          <a:off x="2045138" y="5274734"/>
          <a:ext cx="3028398" cy="808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0" name="Уравнение" r:id="rId8" imgW="825480" imgH="203040" progId="Equation.3">
                  <p:embed/>
                </p:oleObj>
              </mc:Choice>
              <mc:Fallback>
                <p:oleObj name="Уравнение" r:id="rId8" imgW="825480" imgH="203040" progId="Equation.3">
                  <p:embed/>
                  <p:pic>
                    <p:nvPicPr>
                      <p:cNvPr id="7374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5138" y="5274734"/>
                        <a:ext cx="3028398" cy="80885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43" name="Text Box 15"/>
          <p:cNvSpPr txBox="1">
            <a:spLocks noChangeArrowheads="1"/>
          </p:cNvSpPr>
          <p:nvPr/>
        </p:nvSpPr>
        <p:spPr bwMode="auto">
          <a:xfrm>
            <a:off x="797879" y="5498812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ru-RU" altLang="ru-RU" sz="3200" b="1" i="1" dirty="0">
                <a:solidFill>
                  <a:srgbClr val="0625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</a:p>
        </p:txBody>
      </p:sp>
      <p:sp>
        <p:nvSpPr>
          <p:cNvPr id="73745" name="Rectangle 17"/>
          <p:cNvSpPr>
            <a:spLocks noChangeArrowheads="1"/>
          </p:cNvSpPr>
          <p:nvPr/>
        </p:nvSpPr>
        <p:spPr bwMode="auto">
          <a:xfrm>
            <a:off x="3068174" y="4036971"/>
            <a:ext cx="878813" cy="407664"/>
          </a:xfrm>
          <a:prstGeom prst="rect">
            <a:avLst/>
          </a:prstGeom>
          <a:solidFill>
            <a:srgbClr val="CDEDD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en-US" altLang="ru-RU" sz="3600" b="1" i="1" dirty="0">
                <a:solidFill>
                  <a:srgbClr val="06060A"/>
                </a:solidFill>
                <a:latin typeface="Monotype Corsiva" panose="03010101010201010101" pitchFamily="66" charset="0"/>
              </a:rPr>
              <a:t>&gt;</a:t>
            </a:r>
          </a:p>
        </p:txBody>
      </p:sp>
      <p:sp>
        <p:nvSpPr>
          <p:cNvPr id="73749" name="Rectangle 21"/>
          <p:cNvSpPr>
            <a:spLocks noChangeArrowheads="1"/>
          </p:cNvSpPr>
          <p:nvPr/>
        </p:nvSpPr>
        <p:spPr bwMode="auto">
          <a:xfrm>
            <a:off x="2908549" y="2324215"/>
            <a:ext cx="888274" cy="366046"/>
          </a:xfrm>
          <a:prstGeom prst="rect">
            <a:avLst/>
          </a:prstGeom>
          <a:solidFill>
            <a:srgbClr val="CDEDD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en-US" altLang="ru-RU" sz="3600" b="1" i="1" dirty="0">
                <a:solidFill>
                  <a:srgbClr val="06060A"/>
                </a:solidFill>
                <a:latin typeface="Monotype Corsiva" panose="03010101010201010101" pitchFamily="66" charset="0"/>
              </a:rPr>
              <a:t>&lt;</a:t>
            </a:r>
          </a:p>
        </p:txBody>
      </p:sp>
      <p:sp>
        <p:nvSpPr>
          <p:cNvPr id="73753" name="Rectangle 25"/>
          <p:cNvSpPr>
            <a:spLocks noChangeArrowheads="1"/>
          </p:cNvSpPr>
          <p:nvPr/>
        </p:nvSpPr>
        <p:spPr bwMode="auto">
          <a:xfrm>
            <a:off x="3068174" y="5590903"/>
            <a:ext cx="878813" cy="378822"/>
          </a:xfrm>
          <a:prstGeom prst="rect">
            <a:avLst/>
          </a:prstGeom>
          <a:solidFill>
            <a:srgbClr val="CDEDD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en-US" altLang="ru-RU" sz="3600" b="1" i="1" dirty="0">
                <a:solidFill>
                  <a:srgbClr val="06060A"/>
                </a:solidFill>
                <a:latin typeface="Monotype Corsiva" panose="03010101010201010101" pitchFamily="66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08057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3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7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3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3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3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3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73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4" grpId="0"/>
      <p:bldP spid="73738" grpId="0"/>
      <p:bldP spid="73743" grpId="0"/>
      <p:bldP spid="73745" grpId="0" animBg="1"/>
      <p:bldP spid="73749" grpId="0" animBg="1"/>
      <p:bldP spid="7375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836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672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/>
            <a:r>
              <a:rPr lang="en-US" altLang="ru-RU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alt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javobni</a:t>
            </a:r>
            <a:r>
              <a:rPr lang="en-US" alt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r>
              <a:rPr lang="ru-RU" alt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altLang="ru-RU" sz="3600" b="1" i="1" dirty="0">
                <a:solidFill>
                  <a:srgbClr val="06060A"/>
                </a:solidFill>
                <a:latin typeface="Monotype Corsiva" panose="03010101010201010101" pitchFamily="66" charset="0"/>
              </a:rPr>
              <a:t> </a:t>
            </a:r>
          </a:p>
        </p:txBody>
      </p:sp>
      <p:graphicFrame>
        <p:nvGraphicFramePr>
          <p:cNvPr id="51204" name="Object 4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62300635"/>
              </p:ext>
            </p:extLst>
          </p:nvPr>
        </p:nvGraphicFramePr>
        <p:xfrm>
          <a:off x="2284531" y="1386306"/>
          <a:ext cx="1081088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2" name="Уравнение" r:id="rId3" imgW="330120" imgH="291960" progId="Equation.3">
                  <p:embed/>
                </p:oleObj>
              </mc:Choice>
              <mc:Fallback>
                <p:oleObj name="Уравнение" r:id="rId3" imgW="330120" imgH="291960" progId="Equation.3">
                  <p:embed/>
                  <p:pic>
                    <p:nvPicPr>
                      <p:cNvPr id="5120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4531" y="1386306"/>
                        <a:ext cx="1081088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6" name="Object 6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299551709"/>
              </p:ext>
            </p:extLst>
          </p:nvPr>
        </p:nvGraphicFramePr>
        <p:xfrm>
          <a:off x="2284531" y="2806823"/>
          <a:ext cx="1220788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3" name="Формула" r:id="rId5" imgW="368280" imgH="304560" progId="Equation.3">
                  <p:embed/>
                </p:oleObj>
              </mc:Choice>
              <mc:Fallback>
                <p:oleObj name="Формула" r:id="rId5" imgW="368280" imgH="304560" progId="Equation.3">
                  <p:embed/>
                  <p:pic>
                    <p:nvPicPr>
                      <p:cNvPr id="5120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4531" y="2806823"/>
                        <a:ext cx="1220788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0" name="Object 10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255819157"/>
              </p:ext>
            </p:extLst>
          </p:nvPr>
        </p:nvGraphicFramePr>
        <p:xfrm>
          <a:off x="2162465" y="4400258"/>
          <a:ext cx="1460500" cy="113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4" name="Формула" r:id="rId7" imgW="406080" imgH="304560" progId="Equation.3">
                  <p:embed/>
                </p:oleObj>
              </mc:Choice>
              <mc:Fallback>
                <p:oleObj name="Формула" r:id="rId7" imgW="406080" imgH="304560" progId="Equation.3">
                  <p:embed/>
                  <p:pic>
                    <p:nvPicPr>
                      <p:cNvPr id="5121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2465" y="4400258"/>
                        <a:ext cx="1460500" cy="1138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1222812" y="1822512"/>
            <a:ext cx="4540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ru-RU" altLang="ru-RU" sz="3200" b="1" i="1" dirty="0">
                <a:solidFill>
                  <a:srgbClr val="0F7720"/>
                </a:solidFill>
                <a:latin typeface="Monotype Corsiva" panose="03010101010201010101" pitchFamily="66" charset="0"/>
              </a:rPr>
              <a:t>1.</a:t>
            </a:r>
          </a:p>
        </p:txBody>
      </p:sp>
      <p:graphicFrame>
        <p:nvGraphicFramePr>
          <p:cNvPr id="51214" name="Object 14"/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5" name="Формула" r:id="rId9" imgW="114120" imgH="215640" progId="Equation.3">
                  <p:embed/>
                </p:oleObj>
              </mc:Choice>
              <mc:Fallback>
                <p:oleObj name="Формула" r:id="rId9" imgW="114120" imgH="215640" progId="Equation.3">
                  <p:embed/>
                  <p:pic>
                    <p:nvPicPr>
                      <p:cNvPr id="5121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6626147"/>
              </p:ext>
            </p:extLst>
          </p:nvPr>
        </p:nvGraphicFramePr>
        <p:xfrm>
          <a:off x="6598923" y="1680846"/>
          <a:ext cx="935037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6" name="Формула" r:id="rId11" imgW="304560" imgH="241200" progId="Equation.3">
                  <p:embed/>
                </p:oleObj>
              </mc:Choice>
              <mc:Fallback>
                <p:oleObj name="Формула" r:id="rId11" imgW="304560" imgH="241200" progId="Equation.3">
                  <p:embed/>
                  <p:pic>
                    <p:nvPicPr>
                      <p:cNvPr id="5121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8923" y="1680846"/>
                        <a:ext cx="935037" cy="739775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1281049" y="3278310"/>
            <a:ext cx="454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ru-RU" altLang="ru-RU" sz="3200" b="1" i="1" dirty="0">
                <a:solidFill>
                  <a:srgbClr val="0F7720"/>
                </a:solidFill>
                <a:latin typeface="Monotype Corsiva" panose="03010101010201010101" pitchFamily="66" charset="0"/>
              </a:rPr>
              <a:t>2.</a:t>
            </a:r>
          </a:p>
        </p:txBody>
      </p:sp>
      <p:graphicFrame>
        <p:nvGraphicFramePr>
          <p:cNvPr id="5121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9772536"/>
              </p:ext>
            </p:extLst>
          </p:nvPr>
        </p:nvGraphicFramePr>
        <p:xfrm>
          <a:off x="8358055" y="2979738"/>
          <a:ext cx="768350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7" name="Уравнение" r:id="rId13" imgW="253800" imgH="419040" progId="Equation.3">
                  <p:embed/>
                </p:oleObj>
              </mc:Choice>
              <mc:Fallback>
                <p:oleObj name="Уравнение" r:id="rId13" imgW="253800" imgH="419040" progId="Equation.3">
                  <p:embed/>
                  <p:pic>
                    <p:nvPicPr>
                      <p:cNvPr id="5121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58055" y="2979738"/>
                        <a:ext cx="768350" cy="1266825"/>
                      </a:xfrm>
                      <a:prstGeom prst="rect">
                        <a:avLst/>
                      </a:prstGeom>
                      <a:solidFill>
                        <a:srgbClr val="26D4B7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1178858" y="4883436"/>
            <a:ext cx="4571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ru-RU" sz="3200" b="1" i="1" dirty="0">
                <a:solidFill>
                  <a:srgbClr val="0F7720"/>
                </a:solidFill>
                <a:latin typeface="Monotype Corsiva" panose="03010101010201010101" pitchFamily="66" charset="0"/>
              </a:rPr>
              <a:t>3</a:t>
            </a:r>
            <a:r>
              <a:rPr kumimoji="1" lang="ru-RU" altLang="ru-RU" sz="3200" b="1" i="1" dirty="0">
                <a:solidFill>
                  <a:srgbClr val="0F7720"/>
                </a:solidFill>
                <a:latin typeface="Monotype Corsiva" panose="03010101010201010101" pitchFamily="66" charset="0"/>
              </a:rPr>
              <a:t>.</a:t>
            </a:r>
          </a:p>
        </p:txBody>
      </p:sp>
      <p:graphicFrame>
        <p:nvGraphicFramePr>
          <p:cNvPr id="51221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5843687"/>
              </p:ext>
            </p:extLst>
          </p:nvPr>
        </p:nvGraphicFramePr>
        <p:xfrm>
          <a:off x="8245475" y="4883437"/>
          <a:ext cx="1152525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8" name="Формула" r:id="rId15" imgW="317160" imgH="228600" progId="Equation.3">
                  <p:embed/>
                </p:oleObj>
              </mc:Choice>
              <mc:Fallback>
                <p:oleObj name="Формула" r:id="rId15" imgW="317160" imgH="228600" progId="Equation.3">
                  <p:embed/>
                  <p:pic>
                    <p:nvPicPr>
                      <p:cNvPr id="51221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5475" y="4883437"/>
                        <a:ext cx="1152525" cy="8302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717847"/>
              </p:ext>
            </p:extLst>
          </p:nvPr>
        </p:nvGraphicFramePr>
        <p:xfrm>
          <a:off x="8158799" y="1680846"/>
          <a:ext cx="935037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9" name="Уравнение" r:id="rId17" imgW="304560" imgH="241200" progId="Equation.3">
                  <p:embed/>
                </p:oleObj>
              </mc:Choice>
              <mc:Fallback>
                <p:oleObj name="Уравнение" r:id="rId17" imgW="304560" imgH="241200" progId="Equation.3">
                  <p:embed/>
                  <p:pic>
                    <p:nvPicPr>
                      <p:cNvPr id="5121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8799" y="1680846"/>
                        <a:ext cx="935037" cy="739775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4826002"/>
              </p:ext>
            </p:extLst>
          </p:nvPr>
        </p:nvGraphicFramePr>
        <p:xfrm>
          <a:off x="9673681" y="1680845"/>
          <a:ext cx="935037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0" name="Уравнение" r:id="rId19" imgW="304560" imgH="241200" progId="Equation.3">
                  <p:embed/>
                </p:oleObj>
              </mc:Choice>
              <mc:Fallback>
                <p:oleObj name="Уравнение" r:id="rId19" imgW="304560" imgH="241200" progId="Equation.3">
                  <p:embed/>
                  <p:pic>
                    <p:nvPicPr>
                      <p:cNvPr id="2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73681" y="1680845"/>
                        <a:ext cx="935037" cy="739775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0240105"/>
              </p:ext>
            </p:extLst>
          </p:nvPr>
        </p:nvGraphicFramePr>
        <p:xfrm>
          <a:off x="9833249" y="2995574"/>
          <a:ext cx="768350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1" name="Уравнение" r:id="rId21" imgW="253800" imgH="419040" progId="Equation.3">
                  <p:embed/>
                </p:oleObj>
              </mc:Choice>
              <mc:Fallback>
                <p:oleObj name="Уравнение" r:id="rId21" imgW="253800" imgH="419040" progId="Equation.3">
                  <p:embed/>
                  <p:pic>
                    <p:nvPicPr>
                      <p:cNvPr id="5121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33249" y="2995574"/>
                        <a:ext cx="768350" cy="1266825"/>
                      </a:xfrm>
                      <a:prstGeom prst="rect">
                        <a:avLst/>
                      </a:prstGeom>
                      <a:solidFill>
                        <a:srgbClr val="26D4B7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1373256"/>
              </p:ext>
            </p:extLst>
          </p:nvPr>
        </p:nvGraphicFramePr>
        <p:xfrm>
          <a:off x="6598923" y="2982822"/>
          <a:ext cx="982663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2" name="Уравнение" r:id="rId23" imgW="368280" imgH="419040" progId="Equation.3">
                  <p:embed/>
                </p:oleObj>
              </mc:Choice>
              <mc:Fallback>
                <p:oleObj name="Уравнение" r:id="rId23" imgW="368280" imgH="419040" progId="Equation.3">
                  <p:embed/>
                  <p:pic>
                    <p:nvPicPr>
                      <p:cNvPr id="5121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8923" y="2982822"/>
                        <a:ext cx="982663" cy="1266825"/>
                      </a:xfrm>
                      <a:prstGeom prst="rect">
                        <a:avLst/>
                      </a:prstGeom>
                      <a:solidFill>
                        <a:srgbClr val="26D4B7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371582"/>
              </p:ext>
            </p:extLst>
          </p:nvPr>
        </p:nvGraphicFramePr>
        <p:xfrm>
          <a:off x="9804400" y="4883436"/>
          <a:ext cx="1152525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3" name="Уравнение" r:id="rId25" imgW="317160" imgH="228600" progId="Equation.3">
                  <p:embed/>
                </p:oleObj>
              </mc:Choice>
              <mc:Fallback>
                <p:oleObj name="Уравнение" r:id="rId25" imgW="317160" imgH="228600" progId="Equation.3">
                  <p:embed/>
                  <p:pic>
                    <p:nvPicPr>
                      <p:cNvPr id="51221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04400" y="4883436"/>
                        <a:ext cx="1152525" cy="8302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300076"/>
              </p:ext>
            </p:extLst>
          </p:nvPr>
        </p:nvGraphicFramePr>
        <p:xfrm>
          <a:off x="6598923" y="4869040"/>
          <a:ext cx="1152525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4" name="Уравнение" r:id="rId27" imgW="317160" imgH="228600" progId="Equation.3">
                  <p:embed/>
                </p:oleObj>
              </mc:Choice>
              <mc:Fallback>
                <p:oleObj name="Уравнение" r:id="rId27" imgW="317160" imgH="228600" progId="Equation.3">
                  <p:embed/>
                  <p:pic>
                    <p:nvPicPr>
                      <p:cNvPr id="51221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8923" y="4869040"/>
                        <a:ext cx="1152525" cy="8302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" name="Picture 4" descr="MYNET040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3336" y="1593241"/>
            <a:ext cx="3771900" cy="333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014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4.07407E-6 L -0.20339 -0.002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69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33333E-6 L -0.46654 -0.0134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333" y="-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3.7037E-6 L -0.32774 -0.0175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93" y="-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533400" y="1360488"/>
            <a:ext cx="8218487" cy="633412"/>
          </a:xfrm>
        </p:spPr>
        <p:txBody>
          <a:bodyPr>
            <a:noAutofit/>
          </a:bodyPr>
          <a:lstStyle/>
          <a:p>
            <a:r>
              <a:rPr lang="en-US" sz="40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40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i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699606" y="2326039"/>
            <a:ext cx="658774" cy="656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667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3667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7443789" y="1360489"/>
            <a:ext cx="184731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sz="4600"/>
          </a:p>
        </p:txBody>
      </p:sp>
      <p:graphicFrame>
        <p:nvGraphicFramePr>
          <p:cNvPr id="9" name="Object 14"/>
          <p:cNvGraphicFramePr>
            <a:graphicFrameLocks noChangeAspect="1"/>
          </p:cNvGraphicFramePr>
          <p:nvPr/>
        </p:nvGraphicFramePr>
        <p:xfrm>
          <a:off x="1320828" y="4158164"/>
          <a:ext cx="1415521" cy="1078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Уравнение" r:id="rId3" imgW="545760" imgH="444240" progId="Equation.3">
                  <p:embed/>
                </p:oleObj>
              </mc:Choice>
              <mc:Fallback>
                <p:oleObj name="Уравнение" r:id="rId3" imgW="5457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28" y="4158164"/>
                        <a:ext cx="1415521" cy="10781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4"/>
          <p:cNvGraphicFramePr>
            <a:graphicFrameLocks noChangeAspect="1"/>
          </p:cNvGraphicFramePr>
          <p:nvPr/>
        </p:nvGraphicFramePr>
        <p:xfrm>
          <a:off x="1320828" y="2176222"/>
          <a:ext cx="2107406" cy="1076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Уравнение" r:id="rId5" imgW="812520" imgH="444240" progId="Equation.3">
                  <p:embed/>
                </p:oleObj>
              </mc:Choice>
              <mc:Fallback>
                <p:oleObj name="Уравнение" r:id="rId5" imgW="8125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28" y="2176222"/>
                        <a:ext cx="2107406" cy="107685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0"/>
            <a:ext cx="12192000" cy="129247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 err="1">
                <a:latin typeface="Arial" panose="020B0604020202020204" pitchFamily="34" charset="0"/>
                <a:cs typeface="Arial" panose="020B0604020202020204" pitchFamily="34" charset="0"/>
              </a:rPr>
              <a:t>Kasrnig</a:t>
            </a:r>
            <a:r>
              <a:rPr lang="en-US" sz="5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b="1" dirty="0" err="1">
                <a:latin typeface="Arial" panose="020B0604020202020204" pitchFamily="34" charset="0"/>
                <a:cs typeface="Arial" panose="020B0604020202020204" pitchFamily="34" charset="0"/>
              </a:rPr>
              <a:t>kvadrat</a:t>
            </a:r>
            <a:r>
              <a:rPr lang="en-US" sz="5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b="1" dirty="0" err="1">
                <a:latin typeface="Arial" panose="020B0604020202020204" pitchFamily="34" charset="0"/>
                <a:cs typeface="Arial" panose="020B0604020202020204" pitchFamily="34" charset="0"/>
              </a:rPr>
              <a:t>ildizi</a:t>
            </a:r>
            <a:endParaRPr lang="ru-RU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662054" y="4191000"/>
            <a:ext cx="658774" cy="656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667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667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graphicFrame>
        <p:nvGraphicFramePr>
          <p:cNvPr id="16" name="Object 14"/>
          <p:cNvGraphicFramePr>
            <a:graphicFrameLocks noChangeAspect="1"/>
          </p:cNvGraphicFramePr>
          <p:nvPr/>
        </p:nvGraphicFramePr>
        <p:xfrm>
          <a:off x="3428234" y="2129919"/>
          <a:ext cx="7900458" cy="1169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Уравнение" r:id="rId7" imgW="3047760" imgH="482400" progId="Equation.3">
                  <p:embed/>
                </p:oleObj>
              </mc:Choice>
              <mc:Fallback>
                <p:oleObj name="Уравнение" r:id="rId7" imgW="30477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234" y="2129919"/>
                        <a:ext cx="7900458" cy="116945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4"/>
          <p:cNvGraphicFramePr>
            <a:graphicFrameLocks noChangeAspect="1"/>
          </p:cNvGraphicFramePr>
          <p:nvPr/>
        </p:nvGraphicFramePr>
        <p:xfrm>
          <a:off x="2736349" y="4035132"/>
          <a:ext cx="3786188" cy="1324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Уравнение" r:id="rId9" imgW="1460160" imgH="545760" progId="Equation.3">
                  <p:embed/>
                </p:oleObj>
              </mc:Choice>
              <mc:Fallback>
                <p:oleObj name="Уравнение" r:id="rId9" imgW="146016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6349" y="4035132"/>
                        <a:ext cx="3786188" cy="13242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237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/>
          </a:bodyPr>
          <a:lstStyle/>
          <a:p>
            <a:r>
              <a:rPr lang="ru-RU" alt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№122</a:t>
            </a:r>
            <a:r>
              <a:rPr lang="en-US" alt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ru-RU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Ratsional</a:t>
            </a:r>
            <a:r>
              <a:rPr lang="en-US" alt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ko‘rsatkichli</a:t>
            </a:r>
            <a:r>
              <a:rPr lang="en-US" alt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</a:t>
            </a:r>
            <a:r>
              <a:rPr lang="en-US" alt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ko‘rinishiga</a:t>
            </a:r>
            <a:r>
              <a:rPr lang="en-US" alt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keltiring</a:t>
            </a:r>
            <a:r>
              <a:rPr lang="ru-RU" alt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434784" y="2060575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ru-RU" altLang="ru-RU" sz="3200" b="1" dirty="0">
                <a:solidFill>
                  <a:srgbClr val="B806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</a:p>
        </p:txBody>
      </p:sp>
      <p:graphicFrame>
        <p:nvGraphicFramePr>
          <p:cNvPr id="5633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706233"/>
              </p:ext>
            </p:extLst>
          </p:nvPr>
        </p:nvGraphicFramePr>
        <p:xfrm>
          <a:off x="960890" y="1385317"/>
          <a:ext cx="1740844" cy="1350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" name="Уравнение" r:id="rId3" imgW="482400" imgH="317160" progId="Equation.3">
                  <p:embed/>
                </p:oleObj>
              </mc:Choice>
              <mc:Fallback>
                <p:oleObj name="Уравнение" r:id="rId3" imgW="482400" imgH="317160" progId="Equation.3">
                  <p:embed/>
                  <p:pic>
                    <p:nvPicPr>
                      <p:cNvPr id="5633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890" y="1385317"/>
                        <a:ext cx="1740844" cy="13505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434784" y="3456108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ru-RU" sz="3200" b="1" i="1" dirty="0">
                <a:solidFill>
                  <a:srgbClr val="B806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kumimoji="1" lang="ru-RU" altLang="ru-RU" sz="3200" b="1" i="1" dirty="0">
                <a:solidFill>
                  <a:srgbClr val="B806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434784" y="4840314"/>
            <a:ext cx="7025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en-US" altLang="ru-RU" sz="3200" b="1" dirty="0">
                <a:solidFill>
                  <a:srgbClr val="B806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kumimoji="1" lang="ru-RU" altLang="ru-RU" sz="3200" b="1" dirty="0">
                <a:solidFill>
                  <a:srgbClr val="B806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21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3340"/>
              </p:ext>
            </p:extLst>
          </p:nvPr>
        </p:nvGraphicFramePr>
        <p:xfrm>
          <a:off x="2732731" y="1385759"/>
          <a:ext cx="2677469" cy="1365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" name="Уравнение" r:id="rId5" imgW="685800" imgH="304560" progId="Equation.3">
                  <p:embed/>
                </p:oleObj>
              </mc:Choice>
              <mc:Fallback>
                <p:oleObj name="Уравнение" r:id="rId5" imgW="685800" imgH="304560" progId="Equation.3">
                  <p:embed/>
                  <p:pic>
                    <p:nvPicPr>
                      <p:cNvPr id="5633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2731" y="1385759"/>
                        <a:ext cx="2677469" cy="13659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1038805"/>
              </p:ext>
            </p:extLst>
          </p:nvPr>
        </p:nvGraphicFramePr>
        <p:xfrm>
          <a:off x="1135706" y="2981228"/>
          <a:ext cx="2404778" cy="1278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" name="Уравнение" r:id="rId7" imgW="596880" imgH="317160" progId="Equation.3">
                  <p:embed/>
                </p:oleObj>
              </mc:Choice>
              <mc:Fallback>
                <p:oleObj name="Уравнение" r:id="rId7" imgW="596880" imgH="317160" progId="Equation.3">
                  <p:embed/>
                  <p:pic>
                    <p:nvPicPr>
                      <p:cNvPr id="21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5706" y="2981228"/>
                        <a:ext cx="2404778" cy="12786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315192" y="4666357"/>
                <a:ext cx="4780807" cy="9326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1,7</m:t>
                        </m:r>
                      </m:sup>
                    </m:sSup>
                  </m:oMath>
                </a14:m>
                <a:r>
                  <a:rPr lang="ru-RU" sz="4800" dirty="0"/>
                  <a:t>∙</a:t>
                </a:r>
                <a:r>
                  <a:rPr lang="en-US" sz="4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US" sz="4800" dirty="0"/>
                  <a:t> 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4800" dirty="0"/>
                  <a:t>= </a:t>
                </a:r>
                <a:endParaRPr lang="ru-RU" sz="4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5192" y="4666357"/>
                <a:ext cx="4780807" cy="932691"/>
              </a:xfrm>
              <a:prstGeom prst="rect">
                <a:avLst/>
              </a:prstGeom>
              <a:blipFill>
                <a:blip r:embed="rId9"/>
                <a:stretch>
                  <a:fillRect t="-3268" b="-346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5531571" y="4465017"/>
                <a:ext cx="4076052" cy="11031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1,7</m:t>
                        </m:r>
                      </m:sup>
                    </m:sSup>
                  </m:oMath>
                </a14:m>
                <a:r>
                  <a:rPr lang="ru-RU" sz="4800" dirty="0"/>
                  <a:t>∙</a:t>
                </a:r>
                <a:r>
                  <a:rPr lang="en-US" sz="4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2,8</m:t>
                        </m:r>
                      </m:sup>
                    </m:sSup>
                  </m:oMath>
                </a14:m>
                <a:r>
                  <a:rPr lang="en-US" sz="4800" dirty="0"/>
                  <a:t>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US" sz="4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4800" dirty="0"/>
                  <a:t>= </a:t>
                </a:r>
                <a:endParaRPr lang="ru-RU" sz="48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1571" y="4465017"/>
                <a:ext cx="4076052" cy="1103122"/>
              </a:xfrm>
              <a:prstGeom prst="rect">
                <a:avLst/>
              </a:prstGeom>
              <a:blipFill>
                <a:blip r:embed="rId10"/>
                <a:stretch>
                  <a:fillRect r="-2840" b="-292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1312181" y="5811210"/>
                <a:ext cx="3898375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1,7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+2,8−0,4</m:t>
                        </m:r>
                      </m:sup>
                    </m:sSup>
                  </m:oMath>
                </a14:m>
                <a:r>
                  <a:rPr lang="en-US" sz="4800" dirty="0"/>
                  <a:t>= </a:t>
                </a:r>
                <a:endParaRPr lang="ru-RU" sz="4400" dirty="0"/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2181" y="5811210"/>
                <a:ext cx="3898375" cy="830997"/>
              </a:xfrm>
              <a:prstGeom prst="rect">
                <a:avLst/>
              </a:prstGeom>
              <a:blipFill>
                <a:blip r:embed="rId11"/>
                <a:stretch>
                  <a:fillRect l="-6250" t="-16058" r="-6250" b="-379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104787" y="5768441"/>
                <a:ext cx="59861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4,1</m:t>
                          </m:r>
                        </m:sup>
                      </m:sSup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787" y="5768441"/>
                <a:ext cx="598613" cy="830997"/>
              </a:xfrm>
              <a:prstGeom prst="rect">
                <a:avLst/>
              </a:prstGeom>
              <a:blipFill>
                <a:blip r:embed="rId12"/>
                <a:stretch>
                  <a:fillRect r="-707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5149416"/>
              </p:ext>
            </p:extLst>
          </p:nvPr>
        </p:nvGraphicFramePr>
        <p:xfrm>
          <a:off x="3619500" y="2982811"/>
          <a:ext cx="2373750" cy="1295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" name="Уравнение" r:id="rId13" imgW="558720" imgH="304560" progId="Equation.3">
                  <p:embed/>
                </p:oleObj>
              </mc:Choice>
              <mc:Fallback>
                <p:oleObj name="Уравнение" r:id="rId13" imgW="558720" imgH="304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619500" y="2982811"/>
                        <a:ext cx="2373750" cy="12955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7960188"/>
              </p:ext>
            </p:extLst>
          </p:nvPr>
        </p:nvGraphicFramePr>
        <p:xfrm>
          <a:off x="6072266" y="2981228"/>
          <a:ext cx="1817687" cy="1281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" name="Уравнение" r:id="rId15" imgW="431640" imgH="304560" progId="Equation.3">
                  <p:embed/>
                </p:oleObj>
              </mc:Choice>
              <mc:Fallback>
                <p:oleObj name="Уравнение" r:id="rId15" imgW="431640" imgH="304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072266" y="2981228"/>
                        <a:ext cx="1817687" cy="1281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4338961"/>
              </p:ext>
            </p:extLst>
          </p:nvPr>
        </p:nvGraphicFramePr>
        <p:xfrm>
          <a:off x="7968969" y="3078813"/>
          <a:ext cx="725488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" name="Уравнение" r:id="rId17" imgW="190440" imgH="304560" progId="Equation.3">
                  <p:embed/>
                </p:oleObj>
              </mc:Choice>
              <mc:Fallback>
                <p:oleObj name="Уравнение" r:id="rId17" imgW="190440" imgH="304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968969" y="3078813"/>
                        <a:ext cx="725488" cy="118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828708"/>
              </p:ext>
            </p:extLst>
          </p:nvPr>
        </p:nvGraphicFramePr>
        <p:xfrm>
          <a:off x="5429282" y="1342291"/>
          <a:ext cx="2140315" cy="1436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" name="Уравнение" r:id="rId19" imgW="317160" imgH="304560" progId="Equation.3">
                  <p:embed/>
                </p:oleObj>
              </mc:Choice>
              <mc:Fallback>
                <p:oleObj name="Уравнение" r:id="rId19" imgW="317160" imgH="304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429282" y="1342291"/>
                        <a:ext cx="2140315" cy="14365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0500912"/>
              </p:ext>
            </p:extLst>
          </p:nvPr>
        </p:nvGraphicFramePr>
        <p:xfrm>
          <a:off x="7533331" y="2103215"/>
          <a:ext cx="1026393" cy="611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" name="Уравнение" r:id="rId21" imgW="241200" imgH="139680" progId="Equation.3">
                  <p:embed/>
                </p:oleObj>
              </mc:Choice>
              <mc:Fallback>
                <p:oleObj name="Уравнение" r:id="rId21" imgW="24120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7533331" y="2103215"/>
                        <a:ext cx="1026393" cy="6118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980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3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/>
          </a:bodyPr>
          <a:lstStyle/>
          <a:p>
            <a:r>
              <a:rPr lang="ru-RU" alt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№12</a:t>
            </a:r>
            <a:r>
              <a:rPr lang="en-US" alt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altLang="ru-RU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Ifodani</a:t>
            </a:r>
            <a:r>
              <a:rPr lang="en-US" alt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soddalashtiring</a:t>
            </a:r>
            <a:r>
              <a:rPr lang="ru-RU" alt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419100" y="2139955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ru-RU" altLang="ru-RU" sz="3200" b="1" dirty="0">
                <a:solidFill>
                  <a:srgbClr val="B806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166444" y="4581600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ru-RU" sz="3200" b="1" i="1" dirty="0">
                <a:solidFill>
                  <a:srgbClr val="B806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1" lang="ru-RU" altLang="ru-RU" sz="3200" b="1" i="1" dirty="0">
                <a:solidFill>
                  <a:srgbClr val="B806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088616" y="1733368"/>
                <a:ext cx="3401369" cy="167917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4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ru-RU" sz="4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sz="44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ru-RU" sz="440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</m:e>
                        </m:d>
                      </m:e>
                      <m:sup>
                        <m:f>
                          <m:fPr>
                            <m:ctrlPr>
                              <a:rPr lang="ru-RU" sz="4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440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ru-RU" sz="440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sup>
                    </m:sSup>
                  </m:oMath>
                </a14:m>
                <a:r>
                  <a:rPr lang="ru-RU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4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sup>
                    </m:sSup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616" y="1733368"/>
                <a:ext cx="3401369" cy="1679178"/>
              </a:xfrm>
              <a:prstGeom prst="rect">
                <a:avLst/>
              </a:prstGeom>
              <a:blipFill>
                <a:blip r:embed="rId2"/>
                <a:stretch>
                  <a:fillRect r="-68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4382516" y="1814681"/>
                <a:ext cx="3504183" cy="15535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4000" i="1" smtClean="0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ru-RU" sz="4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400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ru-RU" sz="400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sz="4000" b="0" i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sup>
                    </m:sSup>
                  </m:oMath>
                </a14:m>
                <a:r>
                  <a:rPr lang="ru-RU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f>
                          <m:fPr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000" i="1" smtClean="0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2516" y="1814681"/>
                <a:ext cx="3504183" cy="155350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7518317" y="1909077"/>
                <a:ext cx="2450000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3 </m:t>
                        </m:r>
                      </m:sup>
                    </m:sSup>
                  </m:oMath>
                </a14:m>
                <a:r>
                  <a:rPr lang="ru-RU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400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8317" y="1909077"/>
                <a:ext cx="2450000" cy="1323439"/>
              </a:xfrm>
              <a:prstGeom prst="rect">
                <a:avLst/>
              </a:prstGeom>
              <a:blipFill>
                <a:blip r:embed="rId4"/>
                <a:stretch>
                  <a:fillRect t="-82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381586" y="1600532"/>
                <a:ext cx="1371600" cy="12352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4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ru-RU" sz="4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1586" y="1600532"/>
                <a:ext cx="1371600" cy="12352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33187" y="3946329"/>
                <a:ext cx="2447719" cy="18798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4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ru-RU" sz="4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ru-RU" sz="4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ru-RU" sz="4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p>
                                          <m:sSupPr>
                                            <m:ctrlPr>
                                              <a:rPr lang="ru-RU" sz="4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ru-RU" sz="4000" i="1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e>
                                          <m:sup>
                                            <m:r>
                                              <a:rPr lang="ru-RU" sz="4000" i="0">
                                                <a:latin typeface="Cambria Math" panose="02040503050406030204" pitchFamily="18" charset="0"/>
                                              </a:rPr>
                                              <m:t>6</m:t>
                                            </m:r>
                                          </m:sup>
                                        </m:sSup>
                                      </m:num>
                                      <m:den>
                                        <m:sSup>
                                          <m:sSupPr>
                                            <m:ctrlPr>
                                              <a:rPr lang="ru-RU" sz="4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ru-RU" sz="4000" i="1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e>
                                          <m:sup>
                                            <m:r>
                                              <a:rPr lang="ru-RU" sz="4000" i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p>
                                        </m:sSup>
                                      </m:den>
                                    </m:f>
                                  </m:e>
                                </m:d>
                              </m:e>
                              <m:sup>
                                <m:r>
                                  <a:rPr lang="ru-RU" sz="4000" i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</m:e>
                        </m:d>
                      </m:e>
                      <m:sup>
                        <m:f>
                          <m:fPr>
                            <m:ctrlPr>
                              <a:rPr lang="ru-RU" sz="4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4000" i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sz="4000" i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3600" dirty="0"/>
                  <a:t>=</a:t>
                </a:r>
                <a:endParaRPr lang="ru-RU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187" y="3946329"/>
                <a:ext cx="2447719" cy="1879874"/>
              </a:xfrm>
              <a:prstGeom prst="rect">
                <a:avLst/>
              </a:prstGeom>
              <a:blipFill>
                <a:blip r:embed="rId6"/>
                <a:stretch>
                  <a:fillRect r="-92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52706" y="4011444"/>
                <a:ext cx="2289794" cy="15614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36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36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ru-RU" sz="36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ru-RU" sz="3600" i="1" dirty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ru-RU" sz="3600" i="0" dirty="0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ru-RU" sz="36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ru-RU" sz="3600" i="1" dirty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p>
                                      <m:r>
                                        <a:rPr lang="ru-RU" sz="3600" i="0" dirty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ru-RU" sz="3600" i="0" dirty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ru-RU" sz="3600" i="1" dirty="0" smtClean="0">
                              <a:latin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ru-RU" sz="360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6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600" b="0" i="1" dirty="0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</m:sup>
                      </m:sSup>
                      <m:r>
                        <a:rPr lang="en-US" sz="3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2706" y="4011444"/>
                <a:ext cx="2289794" cy="15614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5529567" y="3999503"/>
                <a:ext cx="1988750" cy="16537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36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36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ru-RU" sz="36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ru-RU" sz="3600" i="1" dirty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ru-RU" sz="3600" dirty="0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ru-RU" sz="36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ru-RU" sz="3600" i="1" dirty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p>
                                      <m:r>
                                        <a:rPr lang="ru-RU" sz="3600" dirty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ru-RU" sz="36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600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6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US" sz="3600" i="1" dirty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9567" y="3999503"/>
                <a:ext cx="1988750" cy="16537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7446346" y="4011444"/>
                <a:ext cx="1853701" cy="17250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3600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i="1" dirty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3600" i="1" dirty="0">
                                  <a:latin typeface="Cambria Math" panose="02040503050406030204" pitchFamily="18" charset="0"/>
                                </a:rPr>
                                <m:t>6∙</m:t>
                              </m:r>
                              <m:f>
                                <m:fPr>
                                  <m:ctrlPr>
                                    <a:rPr lang="ru-RU" sz="36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3600" i="1" dirty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ru-RU" sz="3600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dirty="0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36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3600" i="1" dirty="0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f>
                                <m:fPr>
                                  <m:ctrlPr>
                                    <a:rPr lang="ru-RU" sz="36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3600" i="1" dirty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en-US" sz="3600" i="1" dirty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6346" y="4011444"/>
                <a:ext cx="1853701" cy="172508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 rot="10800000" flipV="1">
                <a:off x="8903402" y="4319990"/>
                <a:ext cx="1063388" cy="11079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3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V="1">
                <a:off x="8903402" y="4319990"/>
                <a:ext cx="1063388" cy="110799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096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26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206854" y="133349"/>
            <a:ext cx="8075611" cy="931863"/>
          </a:xfrm>
        </p:spPr>
        <p:txBody>
          <a:bodyPr/>
          <a:lstStyle/>
          <a:p>
            <a:pPr>
              <a:buFontTx/>
              <a:buChar char="•"/>
            </a:pPr>
            <a:r>
              <a:rPr lang="ru-RU" altLang="ru-RU" sz="4000" b="1" dirty="0">
                <a:solidFill>
                  <a:srgbClr val="060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>
                <a:solidFill>
                  <a:srgbClr val="060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Kasrni</a:t>
            </a:r>
            <a:r>
              <a:rPr lang="en-US" altLang="ru-RU" sz="4000" b="1" dirty="0">
                <a:solidFill>
                  <a:srgbClr val="060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>
                <a:solidFill>
                  <a:srgbClr val="060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qisqartiring</a:t>
            </a:r>
            <a:r>
              <a:rPr lang="ru-RU" altLang="ru-RU" sz="4000" b="1" dirty="0">
                <a:solidFill>
                  <a:srgbClr val="060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68615" name="Object 7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683080268"/>
              </p:ext>
            </p:extLst>
          </p:nvPr>
        </p:nvGraphicFramePr>
        <p:xfrm>
          <a:off x="2455071" y="1037719"/>
          <a:ext cx="2160588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1" name="Уравнение" r:id="rId3" imgW="698400" imgH="419040" progId="Equation.3">
                  <p:embed/>
                </p:oleObj>
              </mc:Choice>
              <mc:Fallback>
                <p:oleObj name="Уравнение" r:id="rId3" imgW="698400" imgH="419040" progId="Equation.3">
                  <p:embed/>
                  <p:pic>
                    <p:nvPicPr>
                      <p:cNvPr id="6861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5071" y="1037719"/>
                        <a:ext cx="2160588" cy="129698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1130129" y="1553081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ru-RU" altLang="ru-RU" sz="3200" b="1" i="1" dirty="0">
                <a:solidFill>
                  <a:srgbClr val="BB03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</a:p>
        </p:txBody>
      </p:sp>
      <p:graphicFrame>
        <p:nvGraphicFramePr>
          <p:cNvPr id="68619" name="Object 11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2566989" y="2420938"/>
          <a:ext cx="2211387" cy="225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2" name="Формула" r:id="rId5" imgW="634680" imgH="622080" progId="Equation.3">
                  <p:embed/>
                </p:oleObj>
              </mc:Choice>
              <mc:Fallback>
                <p:oleObj name="Формула" r:id="rId5" imgW="634680" imgH="622080" progId="Equation.3">
                  <p:embed/>
                  <p:pic>
                    <p:nvPicPr>
                      <p:cNvPr id="6861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6989" y="2420938"/>
                        <a:ext cx="2211387" cy="22542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2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7253327"/>
              </p:ext>
            </p:extLst>
          </p:nvPr>
        </p:nvGraphicFramePr>
        <p:xfrm>
          <a:off x="2455071" y="5176839"/>
          <a:ext cx="3565525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3" name="Формула" r:id="rId7" imgW="1117440" imgH="431640" progId="Equation.3">
                  <p:embed/>
                </p:oleObj>
              </mc:Choice>
              <mc:Fallback>
                <p:oleObj name="Формула" r:id="rId7" imgW="1117440" imgH="431640" progId="Equation.3">
                  <p:embed/>
                  <p:pic>
                    <p:nvPicPr>
                      <p:cNvPr id="6862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5071" y="5176839"/>
                        <a:ext cx="3565525" cy="13779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5788025" y="16002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kumimoji="1" lang="ru-RU" altLang="ru-RU" b="1" i="1">
              <a:latin typeface="Monotype Corsiva" panose="03010101010201010101" pitchFamily="66" charset="0"/>
            </a:endParaRPr>
          </a:p>
        </p:txBody>
      </p:sp>
      <p:graphicFrame>
        <p:nvGraphicFramePr>
          <p:cNvPr id="6862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937652"/>
              </p:ext>
            </p:extLst>
          </p:nvPr>
        </p:nvGraphicFramePr>
        <p:xfrm>
          <a:off x="7003259" y="1135857"/>
          <a:ext cx="117792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4" name="Уравнение" r:id="rId9" imgW="380880" imgH="419040" progId="Equation.3">
                  <p:embed/>
                </p:oleObj>
              </mc:Choice>
              <mc:Fallback>
                <p:oleObj name="Уравнение" r:id="rId9" imgW="380880" imgH="419040" progId="Equation.3">
                  <p:embed/>
                  <p:pic>
                    <p:nvPicPr>
                      <p:cNvPr id="6862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3259" y="1135857"/>
                        <a:ext cx="1177925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26" name="Text Box 18"/>
          <p:cNvSpPr txBox="1">
            <a:spLocks noChangeArrowheads="1"/>
          </p:cNvSpPr>
          <p:nvPr/>
        </p:nvSpPr>
        <p:spPr bwMode="auto">
          <a:xfrm>
            <a:off x="1206854" y="3330000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ru-RU" altLang="ru-RU" sz="3200" b="1" i="1" dirty="0">
                <a:solidFill>
                  <a:srgbClr val="BB03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</a:p>
        </p:txBody>
      </p:sp>
      <p:graphicFrame>
        <p:nvGraphicFramePr>
          <p:cNvPr id="6862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4066291"/>
              </p:ext>
            </p:extLst>
          </p:nvPr>
        </p:nvGraphicFramePr>
        <p:xfrm>
          <a:off x="8454625" y="3058319"/>
          <a:ext cx="1223963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5" name="Формула" r:id="rId11" imgW="317160" imgH="253800" progId="Equation.3">
                  <p:embed/>
                </p:oleObj>
              </mc:Choice>
              <mc:Fallback>
                <p:oleObj name="Формула" r:id="rId11" imgW="317160" imgH="253800" progId="Equation.3">
                  <p:embed/>
                  <p:pic>
                    <p:nvPicPr>
                      <p:cNvPr id="68628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4625" y="3058319"/>
                        <a:ext cx="1223963" cy="979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29" name="Text Box 21"/>
          <p:cNvSpPr txBox="1">
            <a:spLocks noChangeArrowheads="1"/>
          </p:cNvSpPr>
          <p:nvPr/>
        </p:nvSpPr>
        <p:spPr bwMode="auto">
          <a:xfrm>
            <a:off x="1206854" y="5573425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ru-RU" altLang="ru-RU" sz="3200" b="1" i="1" dirty="0">
                <a:solidFill>
                  <a:srgbClr val="BB03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</a:p>
        </p:txBody>
      </p:sp>
      <p:graphicFrame>
        <p:nvGraphicFramePr>
          <p:cNvPr id="13" name="Object 7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414954365"/>
              </p:ext>
            </p:extLst>
          </p:nvPr>
        </p:nvGraphicFramePr>
        <p:xfrm>
          <a:off x="4765281" y="994063"/>
          <a:ext cx="2093118" cy="1417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6" name="Уравнение" r:id="rId13" imgW="774360" imgH="444240" progId="Equation.3">
                  <p:embed/>
                </p:oleObj>
              </mc:Choice>
              <mc:Fallback>
                <p:oleObj name="Уравнение" r:id="rId13" imgW="774360" imgH="444240" progId="Equation.3">
                  <p:embed/>
                  <p:pic>
                    <p:nvPicPr>
                      <p:cNvPr id="6861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5281" y="994063"/>
                        <a:ext cx="2093118" cy="1417636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1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673000208"/>
              </p:ext>
            </p:extLst>
          </p:nvPr>
        </p:nvGraphicFramePr>
        <p:xfrm>
          <a:off x="4912123" y="2387601"/>
          <a:ext cx="1989137" cy="225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7" name="Уравнение" r:id="rId15" imgW="571320" imgH="647640" progId="Equation.3">
                  <p:embed/>
                </p:oleObj>
              </mc:Choice>
              <mc:Fallback>
                <p:oleObj name="Уравнение" r:id="rId15" imgW="571320" imgH="647640" progId="Equation.3">
                  <p:embed/>
                  <p:pic>
                    <p:nvPicPr>
                      <p:cNvPr id="6861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2123" y="2387601"/>
                        <a:ext cx="1989137" cy="22542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1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886852853"/>
              </p:ext>
            </p:extLst>
          </p:nvPr>
        </p:nvGraphicFramePr>
        <p:xfrm>
          <a:off x="6992936" y="2808574"/>
          <a:ext cx="1370013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8" name="Уравнение" r:id="rId17" imgW="355320" imgH="495000" progId="Equation.3">
                  <p:embed/>
                </p:oleObj>
              </mc:Choice>
              <mc:Fallback>
                <p:oleObj name="Уравнение" r:id="rId17" imgW="355320" imgH="495000" progId="Equation.3">
                  <p:embed/>
                  <p:pic>
                    <p:nvPicPr>
                      <p:cNvPr id="14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2936" y="2808574"/>
                        <a:ext cx="1370013" cy="19081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9089414"/>
              </p:ext>
            </p:extLst>
          </p:nvPr>
        </p:nvGraphicFramePr>
        <p:xfrm>
          <a:off x="5972175" y="5038724"/>
          <a:ext cx="2160588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9" name="Уравнение" r:id="rId19" imgW="596880" imgH="457200" progId="Equation.3">
                  <p:embed/>
                </p:oleObj>
              </mc:Choice>
              <mc:Fallback>
                <p:oleObj name="Уравнение" r:id="rId19" imgW="596880" imgH="457200" progId="Equation.3">
                  <p:embed/>
                  <p:pic>
                    <p:nvPicPr>
                      <p:cNvPr id="68631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2175" y="5038724"/>
                        <a:ext cx="2160588" cy="165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32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063750" y="774700"/>
            <a:ext cx="7772400" cy="936625"/>
          </a:xfrm>
        </p:spPr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ru-RU" altLang="ru-RU" sz="3600" b="1" i="1" dirty="0">
                <a:solidFill>
                  <a:srgbClr val="06060A"/>
                </a:solidFill>
                <a:latin typeface="Monotype Corsiva" panose="03010101010201010101" pitchFamily="66" charset="0"/>
              </a:rPr>
              <a:t> </a:t>
            </a:r>
            <a:r>
              <a:rPr lang="en-US" altLang="ru-RU" sz="4000" b="1" dirty="0" err="1">
                <a:solidFill>
                  <a:srgbClr val="060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en-US" altLang="ru-RU" sz="4000" b="1" dirty="0">
                <a:solidFill>
                  <a:srgbClr val="060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>
                <a:solidFill>
                  <a:srgbClr val="060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o‘rnini</a:t>
            </a:r>
            <a:r>
              <a:rPr lang="en-US" altLang="ru-RU" sz="4000" b="1" dirty="0">
                <a:solidFill>
                  <a:srgbClr val="060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>
                <a:solidFill>
                  <a:srgbClr val="060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to‘ldiring</a:t>
            </a:r>
            <a:r>
              <a:rPr lang="ru-RU" altLang="ru-RU" sz="4000" b="1" dirty="0">
                <a:solidFill>
                  <a:srgbClr val="060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63493" name="Object 5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39273058"/>
              </p:ext>
            </p:extLst>
          </p:nvPr>
        </p:nvGraphicFramePr>
        <p:xfrm>
          <a:off x="3028951" y="2362597"/>
          <a:ext cx="5413375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4" name="Формула" r:id="rId3" imgW="1549080" imgH="482400" progId="Equation.3">
                  <p:embed/>
                </p:oleObj>
              </mc:Choice>
              <mc:Fallback>
                <p:oleObj name="Формула" r:id="rId3" imgW="1549080" imgH="482400" progId="Equation.3">
                  <p:embed/>
                  <p:pic>
                    <p:nvPicPr>
                      <p:cNvPr id="6349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8951" y="2362597"/>
                        <a:ext cx="5413375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11" name="Object 23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3216276" y="4862514"/>
          <a:ext cx="6842125" cy="199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5" name="Формула" r:id="rId5" imgW="1828800" imgH="533160" progId="Equation.3">
                  <p:embed/>
                </p:oleObj>
              </mc:Choice>
              <mc:Fallback>
                <p:oleObj name="Формула" r:id="rId5" imgW="1828800" imgH="533160" progId="Equation.3">
                  <p:embed/>
                  <p:pic>
                    <p:nvPicPr>
                      <p:cNvPr id="63511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6276" y="4862514"/>
                        <a:ext cx="6842125" cy="1995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2446169" y="2886075"/>
            <a:ext cx="55816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ru-RU" altLang="ru-RU" sz="4400" b="1" i="1" dirty="0">
                <a:solidFill>
                  <a:srgbClr val="0535CD"/>
                </a:solidFill>
                <a:latin typeface="Monotype Corsiva" panose="03010101010201010101" pitchFamily="66" charset="0"/>
              </a:rPr>
              <a:t>1.</a:t>
            </a:r>
          </a:p>
        </p:txBody>
      </p:sp>
      <p:sp>
        <p:nvSpPr>
          <p:cNvPr id="63495" name="AutoShape 7"/>
          <p:cNvSpPr>
            <a:spLocks noChangeArrowheads="1"/>
          </p:cNvSpPr>
          <p:nvPr/>
        </p:nvSpPr>
        <p:spPr bwMode="auto">
          <a:xfrm>
            <a:off x="5159376" y="2492375"/>
            <a:ext cx="576263" cy="1366838"/>
          </a:xfrm>
          <a:prstGeom prst="octagon">
            <a:avLst>
              <a:gd name="adj" fmla="val 29287"/>
            </a:avLst>
          </a:prstGeom>
          <a:solidFill>
            <a:srgbClr val="D2F7FE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 sz="3200" b="1" i="1">
              <a:solidFill>
                <a:srgbClr val="06060A"/>
              </a:solidFill>
              <a:latin typeface="Monotype Corsiva" panose="03010101010201010101" pitchFamily="66" charset="0"/>
            </a:endParaRPr>
          </a:p>
        </p:txBody>
      </p:sp>
      <p:sp>
        <p:nvSpPr>
          <p:cNvPr id="63502" name="AutoShape 14"/>
          <p:cNvSpPr>
            <a:spLocks noChangeArrowheads="1"/>
          </p:cNvSpPr>
          <p:nvPr/>
        </p:nvSpPr>
        <p:spPr bwMode="auto">
          <a:xfrm>
            <a:off x="7305674" y="2562498"/>
            <a:ext cx="576263" cy="1366838"/>
          </a:xfrm>
          <a:prstGeom prst="octagon">
            <a:avLst>
              <a:gd name="adj" fmla="val 29287"/>
            </a:avLst>
          </a:prstGeom>
          <a:solidFill>
            <a:srgbClr val="D2F7FE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 sz="3200" b="1" i="1">
              <a:solidFill>
                <a:srgbClr val="06060A"/>
              </a:solidFill>
              <a:latin typeface="Monotype Corsiva" panose="03010101010201010101" pitchFamily="66" charset="0"/>
            </a:endParaRPr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7391400" y="2852738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ru-RU" altLang="ru-RU" sz="3600">
                <a:solidFill>
                  <a:srgbClr val="06060A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3504" name="AutoShape 16"/>
          <p:cNvSpPr>
            <a:spLocks noChangeArrowheads="1"/>
          </p:cNvSpPr>
          <p:nvPr/>
        </p:nvSpPr>
        <p:spPr bwMode="auto">
          <a:xfrm>
            <a:off x="5373688" y="5120481"/>
            <a:ext cx="576262" cy="1366837"/>
          </a:xfrm>
          <a:prstGeom prst="octagon">
            <a:avLst>
              <a:gd name="adj" fmla="val 29287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 sz="3200" b="1" i="1">
              <a:solidFill>
                <a:srgbClr val="06060A"/>
              </a:solidFill>
              <a:latin typeface="Monotype Corsiva" panose="03010101010201010101" pitchFamily="66" charset="0"/>
            </a:endParaRPr>
          </a:p>
        </p:txBody>
      </p:sp>
      <p:sp>
        <p:nvSpPr>
          <p:cNvPr id="63506" name="Text Box 18"/>
          <p:cNvSpPr txBox="1">
            <a:spLocks noChangeArrowheads="1"/>
          </p:cNvSpPr>
          <p:nvPr/>
        </p:nvSpPr>
        <p:spPr bwMode="auto">
          <a:xfrm>
            <a:off x="2484882" y="5419178"/>
            <a:ext cx="55816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ru-RU" altLang="ru-RU" sz="4400" b="1" i="1">
                <a:solidFill>
                  <a:srgbClr val="0535CD"/>
                </a:solidFill>
                <a:latin typeface="Monotype Corsiva" panose="03010101010201010101" pitchFamily="66" charset="0"/>
              </a:rPr>
              <a:t>2.</a:t>
            </a:r>
          </a:p>
        </p:txBody>
      </p:sp>
      <p:sp>
        <p:nvSpPr>
          <p:cNvPr id="63515" name="Text Box 27"/>
          <p:cNvSpPr txBox="1">
            <a:spLocks noChangeArrowheads="1"/>
          </p:cNvSpPr>
          <p:nvPr/>
        </p:nvSpPr>
        <p:spPr bwMode="auto">
          <a:xfrm>
            <a:off x="4995863" y="23923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kumimoji="1" lang="ru-RU" altLang="ru-RU" b="1" i="1">
              <a:latin typeface="Monotype Corsiva" panose="03010101010201010101" pitchFamily="66" charset="0"/>
            </a:endParaRPr>
          </a:p>
        </p:txBody>
      </p:sp>
      <p:graphicFrame>
        <p:nvGraphicFramePr>
          <p:cNvPr id="63516" name="Object 2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087938" y="2492375"/>
          <a:ext cx="735012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6" name="Формула" r:id="rId7" imgW="190440" imgH="304560" progId="Equation.3">
                  <p:embed/>
                </p:oleObj>
              </mc:Choice>
              <mc:Fallback>
                <p:oleObj name="Формула" r:id="rId7" imgW="190440" imgH="304560" progId="Equation.3">
                  <p:embed/>
                  <p:pic>
                    <p:nvPicPr>
                      <p:cNvPr id="63516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7938" y="2492375"/>
                        <a:ext cx="735012" cy="1220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19" name="Text Box 31"/>
          <p:cNvSpPr txBox="1">
            <a:spLocks noChangeArrowheads="1"/>
          </p:cNvSpPr>
          <p:nvPr/>
        </p:nvSpPr>
        <p:spPr bwMode="auto">
          <a:xfrm>
            <a:off x="6508750" y="390525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kumimoji="1" lang="ru-RU" altLang="ru-RU" b="1" i="1">
              <a:latin typeface="Monotype Corsiva" panose="03010101010201010101" pitchFamily="66" charset="0"/>
            </a:endParaRPr>
          </a:p>
        </p:txBody>
      </p:sp>
      <p:sp>
        <p:nvSpPr>
          <p:cNvPr id="63523" name="AutoShape 35"/>
          <p:cNvSpPr>
            <a:spLocks noChangeArrowheads="1"/>
          </p:cNvSpPr>
          <p:nvPr/>
        </p:nvSpPr>
        <p:spPr bwMode="auto">
          <a:xfrm>
            <a:off x="6540251" y="5120480"/>
            <a:ext cx="576263" cy="1366837"/>
          </a:xfrm>
          <a:prstGeom prst="octagon">
            <a:avLst>
              <a:gd name="adj" fmla="val 29287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 sz="3200" b="1" i="1">
              <a:solidFill>
                <a:srgbClr val="06060A"/>
              </a:solidFill>
              <a:latin typeface="Monotype Corsiva" panose="03010101010201010101" pitchFamily="66" charset="0"/>
            </a:endParaRPr>
          </a:p>
        </p:txBody>
      </p:sp>
      <p:graphicFrame>
        <p:nvGraphicFramePr>
          <p:cNvPr id="63527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379094"/>
              </p:ext>
            </p:extLst>
          </p:nvPr>
        </p:nvGraphicFramePr>
        <p:xfrm>
          <a:off x="5301456" y="5227638"/>
          <a:ext cx="720725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7" name="Формула" r:id="rId9" imgW="190440" imgH="304560" progId="Equation.3">
                  <p:embed/>
                </p:oleObj>
              </mc:Choice>
              <mc:Fallback>
                <p:oleObj name="Формула" r:id="rId9" imgW="190440" imgH="304560" progId="Equation.3">
                  <p:embed/>
                  <p:pic>
                    <p:nvPicPr>
                      <p:cNvPr id="63527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1456" y="5227638"/>
                        <a:ext cx="720725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28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604096"/>
              </p:ext>
            </p:extLst>
          </p:nvPr>
        </p:nvGraphicFramePr>
        <p:xfrm>
          <a:off x="6465638" y="5227635"/>
          <a:ext cx="725488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8" name="Формула" r:id="rId11" imgW="190440" imgH="304560" progId="Equation.3">
                  <p:embed/>
                </p:oleObj>
              </mc:Choice>
              <mc:Fallback>
                <p:oleObj name="Формула" r:id="rId11" imgW="190440" imgH="304560" progId="Equation.3">
                  <p:embed/>
                  <p:pic>
                    <p:nvPicPr>
                      <p:cNvPr id="63528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5638" y="5227635"/>
                        <a:ext cx="725488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06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3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3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3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3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3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63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35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3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3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35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3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3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35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3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3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/>
      <p:bldP spid="63495" grpId="0" animBg="1"/>
      <p:bldP spid="63502" grpId="0" animBg="1"/>
      <p:bldP spid="63503" grpId="0"/>
      <p:bldP spid="63504" grpId="0" animBg="1"/>
      <p:bldP spid="63506" grpId="0"/>
      <p:bldP spid="635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buFontTx/>
              <a:buChar char="•"/>
            </a:pPr>
            <a:r>
              <a:rPr lang="ru-RU" altLang="ru-RU" sz="4000" b="1" i="1" dirty="0">
                <a:latin typeface="Monotype Corsiva" panose="03010101010201010101" pitchFamily="66" charset="0"/>
              </a:rPr>
              <a:t> </a:t>
            </a:r>
            <a:r>
              <a:rPr lang="en-US" altLang="ru-RU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Ifodani</a:t>
            </a:r>
            <a:r>
              <a:rPr lang="en-US" alt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soddalashtiring</a:t>
            </a:r>
            <a:r>
              <a:rPr lang="en-US" alt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alt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3977" name="Object 9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47358447"/>
              </p:ext>
            </p:extLst>
          </p:nvPr>
        </p:nvGraphicFramePr>
        <p:xfrm>
          <a:off x="742860" y="1894251"/>
          <a:ext cx="6626225" cy="169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Формула" r:id="rId3" imgW="1892160" imgH="482400" progId="Equation.3">
                  <p:embed/>
                </p:oleObj>
              </mc:Choice>
              <mc:Fallback>
                <p:oleObj name="Формула" r:id="rId3" imgW="1892160" imgH="482400" progId="Equation.3">
                  <p:embed/>
                  <p:pic>
                    <p:nvPicPr>
                      <p:cNvPr id="8397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860" y="1894251"/>
                        <a:ext cx="6626225" cy="169068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3983" name="Picture 15" descr="CBIZ03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769" y="1946639"/>
            <a:ext cx="3287962" cy="22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984" name="Text Box 16"/>
          <p:cNvSpPr txBox="1">
            <a:spLocks noChangeArrowheads="1"/>
          </p:cNvSpPr>
          <p:nvPr/>
        </p:nvSpPr>
        <p:spPr bwMode="auto">
          <a:xfrm>
            <a:off x="7872776" y="2266362"/>
            <a:ext cx="1008062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ru-RU" altLang="ru-RU" sz="7200" b="1" i="1">
                <a:solidFill>
                  <a:srgbClr val="0625AA"/>
                </a:solidFill>
                <a:latin typeface="Monotype Corsiva" panose="03010101010201010101" pitchFamily="66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0442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1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83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39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39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3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3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8398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6C34B1-B8D2-4AA2-8C12-343604D35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0440" y="1775383"/>
            <a:ext cx="9547317" cy="37477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b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Darslikda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121 - 124 -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topshiriqlarni</a:t>
            </a:r>
            <a:b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48-bet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31CD7C4D-876A-412E-86B9-D5B65109A800}"/>
              </a:ext>
            </a:extLst>
          </p:cNvPr>
          <p:cNvSpPr/>
          <p:nvPr/>
        </p:nvSpPr>
        <p:spPr>
          <a:xfrm>
            <a:off x="0" y="0"/>
            <a:ext cx="12199619" cy="140237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80" y="1775383"/>
            <a:ext cx="2582719" cy="1782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076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4214</TotalTime>
  <Words>166</Words>
  <Application>Microsoft Office PowerPoint</Application>
  <PresentationFormat>Широкоэкранный</PresentationFormat>
  <Paragraphs>52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Monotype Corsiva</vt:lpstr>
      <vt:lpstr>Times New Roman</vt:lpstr>
      <vt:lpstr>Тема Office</vt:lpstr>
      <vt:lpstr>Уравнение</vt:lpstr>
      <vt:lpstr>Формула</vt:lpstr>
      <vt:lpstr>ALGEBRA</vt:lpstr>
      <vt:lpstr>To‘g‘ri javobni toping: </vt:lpstr>
      <vt:lpstr>Hisoblang:</vt:lpstr>
      <vt:lpstr>№122. Ratsional  ko‘rsatkichli daraja ko‘rinishiga keltiring:</vt:lpstr>
      <vt:lpstr>№123. Ifodani soddalashtiring:</vt:lpstr>
      <vt:lpstr> Kasrni qisqartiring:</vt:lpstr>
      <vt:lpstr> Nuqtalar o‘rnini to‘ldiring:</vt:lpstr>
      <vt:lpstr> Ifodani soddalashtiring:</vt:lpstr>
      <vt:lpstr> Darslikda berilgan  121 - 124 - topshiriqlarni  bajarish (48-bet).</vt:lpstr>
      <vt:lpstr> Taqqoslang: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Пользователь</dc:creator>
  <cp:lastModifiedBy>Аскарова Комила</cp:lastModifiedBy>
  <cp:revision>359</cp:revision>
  <dcterms:created xsi:type="dcterms:W3CDTF">2020-07-17T09:31:54Z</dcterms:created>
  <dcterms:modified xsi:type="dcterms:W3CDTF">2022-06-23T07:35:16Z</dcterms:modified>
</cp:coreProperties>
</file>