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313" r:id="rId3"/>
    <p:sldId id="314" r:id="rId4"/>
    <p:sldId id="290" r:id="rId5"/>
    <p:sldId id="315" r:id="rId6"/>
    <p:sldId id="306" r:id="rId7"/>
    <p:sldId id="312" r:id="rId8"/>
    <p:sldId id="298" r:id="rId9"/>
    <p:sldId id="30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13"/>
            <p14:sldId id="314"/>
            <p14:sldId id="290"/>
            <p14:sldId id="315"/>
            <p14:sldId id="306"/>
            <p14:sldId id="312"/>
            <p14:sldId id="298"/>
            <p14:sldId id="300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5.png"/><Relationship Id="rId5" Type="http://schemas.openxmlformats.org/officeDocument/2006/relationships/image" Target="../media/image30.png"/><Relationship Id="rId10" Type="http://schemas.openxmlformats.org/officeDocument/2006/relationships/image" Target="../media/image33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.jpeg"/><Relationship Id="rId7" Type="http://schemas.openxmlformats.org/officeDocument/2006/relationships/image" Target="../media/image3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8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96675" y="2315497"/>
            <a:ext cx="74162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ratsional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ifodalarni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ayniy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almashtirish</a:t>
            </a:r>
            <a:endParaRPr lang="en-US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8844079" y="2413284"/>
            <a:ext cx="2715634" cy="26650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257256" y="2074321"/>
            <a:ext cx="908266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7256" y="4144808"/>
            <a:ext cx="908266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653" y="1423053"/>
                <a:ext cx="11861074" cy="523900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Arifmetik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amallar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belgilari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birlashtirilgan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kasrlardan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tuzilgan</a:t>
                </a:r>
                <a:endParaRPr lang="en-US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kasr-ratsional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5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58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sSup>
                          <m:sSupPr>
                            <m:ctrlPr>
                              <a:rPr lang="ru-RU" sz="5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8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5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  ∙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8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8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8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80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8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8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5800" dirty="0"/>
                  <a:t>       </a:t>
                </a:r>
                <a:endParaRPr lang="ru-RU" sz="5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≠0, b≠0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653" y="1423053"/>
                <a:ext cx="11861074" cy="5239004"/>
              </a:xfrm>
              <a:blipFill>
                <a:blip r:embed="rId3"/>
                <a:stretch>
                  <a:fillRect l="-1645" t="-2442" r="-1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2291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Kasr-ratsional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8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Kasr-ratsional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11753" y="496709"/>
                <a:ext cx="9149306" cy="299139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∙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5400" b="1" dirty="0">
                    <a:solidFill>
                      <a:srgbClr val="002060"/>
                    </a:solidFill>
                  </a:rPr>
                  <a:t>       </a:t>
                </a:r>
                <a:endPara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753" y="496709"/>
                <a:ext cx="9149306" cy="29913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370095" y="3315001"/>
                <a:ext cx="5272597" cy="1417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  <m:r>
                      <a:rPr lang="ru-RU" sz="5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095" y="3315001"/>
                <a:ext cx="5272597" cy="1417568"/>
              </a:xfrm>
              <a:prstGeom prst="rect">
                <a:avLst/>
              </a:prstGeom>
              <a:blipFill>
                <a:blip r:embed="rId3"/>
                <a:stretch>
                  <a:fillRect t="-5172" b="-8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601260" y="3254407"/>
                <a:ext cx="3079946" cy="1495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40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4400" dirty="0"/>
                  <a:t> 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260" y="3254407"/>
                <a:ext cx="3079946" cy="14956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919313" y="5108047"/>
                <a:ext cx="2615588" cy="1412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5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54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313" y="5108047"/>
                <a:ext cx="2615588" cy="1412887"/>
              </a:xfrm>
              <a:prstGeom prst="rect">
                <a:avLst/>
              </a:prstGeom>
              <a:blipFill>
                <a:blip r:embed="rId5"/>
                <a:stretch>
                  <a:fillRect l="-12587" b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7519569" y="3518400"/>
            <a:ext cx="895014" cy="26518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0548555" y="4173301"/>
            <a:ext cx="238979" cy="13418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9707479" y="3454477"/>
            <a:ext cx="258724" cy="37105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14643" y="4283707"/>
            <a:ext cx="241455" cy="38870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19722" y="3315001"/>
                <a:ext cx="2768835" cy="1310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5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54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5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:endParaRPr lang="ru-RU" sz="5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22" y="3315001"/>
                <a:ext cx="2768835" cy="1310487"/>
              </a:xfrm>
              <a:prstGeom prst="rect">
                <a:avLst/>
              </a:prstGeom>
              <a:blipFill>
                <a:blip r:embed="rId6"/>
                <a:stretch>
                  <a:fillRect l="-11674" r="-11013" b="-14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82988" y="5088794"/>
                <a:ext cx="3443571" cy="1417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54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ru-RU" sz="54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88" y="5088794"/>
                <a:ext cx="3443571" cy="1417568"/>
              </a:xfrm>
              <a:prstGeom prst="rect">
                <a:avLst/>
              </a:prstGeom>
              <a:blipFill>
                <a:blip r:embed="rId7"/>
                <a:stretch>
                  <a:fillRect l="-9381" b="-6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0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Kasr-ratsional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81831" y="587579"/>
                <a:ext cx="11910646" cy="299139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∙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𝐚𝐛</m:t>
                        </m:r>
                      </m:num>
                      <m:den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5400" b="1" dirty="0">
                    <a:solidFill>
                      <a:srgbClr val="002060"/>
                    </a:solidFill>
                  </a:rPr>
                  <a:t>       </a:t>
                </a:r>
                <a:endParaRPr lang="ru-RU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31" y="587579"/>
                <a:ext cx="11910646" cy="29913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891380" y="4771614"/>
                <a:ext cx="4039376" cy="1270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80" y="4771614"/>
                <a:ext cx="4039376" cy="1270220"/>
              </a:xfrm>
              <a:prstGeom prst="rect">
                <a:avLst/>
              </a:prstGeom>
              <a:blipFill>
                <a:blip r:embed="rId3"/>
                <a:stretch>
                  <a:fillRect b="-33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219722" y="4842210"/>
                <a:ext cx="3763594" cy="1172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22" y="4842210"/>
                <a:ext cx="3763594" cy="1172052"/>
              </a:xfrm>
              <a:prstGeom prst="rect">
                <a:avLst/>
              </a:prstGeom>
              <a:blipFill>
                <a:blip r:embed="rId4"/>
                <a:stretch>
                  <a:fillRect l="-6483" b="-4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81831" y="3245145"/>
                <a:ext cx="4039376" cy="123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1) 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31" y="3245145"/>
                <a:ext cx="4039376" cy="1235659"/>
              </a:xfrm>
              <a:prstGeom prst="rect">
                <a:avLst/>
              </a:prstGeom>
              <a:blipFill>
                <a:blip r:embed="rId5"/>
                <a:stretch>
                  <a:fillRect b="-2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121207" y="3182335"/>
                <a:ext cx="3454857" cy="123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sz="4400" dirty="0"/>
                  <a:t> = 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207" y="3182335"/>
                <a:ext cx="3454857" cy="1235659"/>
              </a:xfrm>
              <a:prstGeom prst="rect">
                <a:avLst/>
              </a:prstGeom>
              <a:blipFill>
                <a:blip r:embed="rId6"/>
                <a:stretch>
                  <a:fillRect r="-6173" b="-4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311825" y="3158040"/>
                <a:ext cx="1697516" cy="1124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ab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)²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825" y="3158040"/>
                <a:ext cx="1697516" cy="11246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043017" y="4771614"/>
                <a:ext cx="2360390" cy="1266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8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800" b="1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4800" b="1" i="0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2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017" y="4771614"/>
                <a:ext cx="2360390" cy="1266052"/>
              </a:xfrm>
              <a:prstGeom prst="rect">
                <a:avLst/>
              </a:prstGeom>
              <a:blipFill>
                <a:blip r:embed="rId8"/>
                <a:stretch>
                  <a:fillRect l="-11598" b="-57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5819295" y="4906901"/>
            <a:ext cx="895014" cy="26518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8576064" y="5491371"/>
            <a:ext cx="238979" cy="13418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7837714" y="4906901"/>
            <a:ext cx="258724" cy="37105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77840" y="5558463"/>
            <a:ext cx="241455" cy="38870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005136" y="1606141"/>
                <a:ext cx="2615588" cy="1412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  <m:sup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5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𝐛</m:t>
                            </m:r>
                          </m:e>
                          <m:sup>
                            <m:r>
                              <a:rPr lang="en-US" sz="54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136" y="1606141"/>
                <a:ext cx="2615588" cy="1412887"/>
              </a:xfrm>
              <a:prstGeom prst="rect">
                <a:avLst/>
              </a:prstGeom>
              <a:blipFill>
                <a:blip r:embed="rId9"/>
                <a:stretch>
                  <a:fillRect l="-12354" b="-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4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№8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7(1).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761818" y="1622954"/>
                <a:ext cx="4657493" cy="1559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600" b="1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ru-RU" sz="6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6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600" b="1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6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6600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ru-RU" sz="6600" b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6600" b="1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6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dirty="0"/>
                  <a:t> </a:t>
                </a:r>
                <a:r>
                  <a:rPr lang="en-US" sz="5400" b="1" dirty="0"/>
                  <a:t>=</a:t>
                </a:r>
                <a:endParaRPr lang="ru-RU" sz="5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18" y="1622954"/>
                <a:ext cx="4657493" cy="1559401"/>
              </a:xfrm>
              <a:prstGeom prst="rect">
                <a:avLst/>
              </a:prstGeom>
              <a:blipFill>
                <a:blip r:embed="rId2"/>
                <a:stretch>
                  <a:fillRect r="-6021" b="-70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5966136" y="3881028"/>
            <a:ext cx="490532" cy="31048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9899480">
            <a:off x="6593478" y="1482018"/>
            <a:ext cx="456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800000"/>
                </a:solidFill>
              </a:rPr>
              <a:t>2</a:t>
            </a:r>
            <a:endParaRPr lang="ru-RU" sz="2800" b="1" u="sng" dirty="0">
              <a:solidFill>
                <a:srgbClr val="8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20176993">
            <a:off x="5509019" y="14820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solidFill>
                  <a:srgbClr val="800000"/>
                </a:solidFill>
              </a:rPr>
              <a:t>3</a:t>
            </a:r>
            <a:endParaRPr lang="ru-RU" sz="2800" b="1" u="sng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63755" y="1643188"/>
                <a:ext cx="4596008" cy="1480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( 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sz="48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755" y="1643188"/>
                <a:ext cx="4596008" cy="14800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561584" y="3619184"/>
                <a:ext cx="3171334" cy="1532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66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660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66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66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6600" dirty="0"/>
                  <a:t> =</a:t>
                </a:r>
                <a:endParaRPr lang="ru-RU" sz="6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584" y="3619184"/>
                <a:ext cx="3171334" cy="1532856"/>
              </a:xfrm>
              <a:prstGeom prst="rect">
                <a:avLst/>
              </a:prstGeom>
              <a:blipFill>
                <a:blip r:embed="rId4"/>
                <a:stretch>
                  <a:fillRect r="-10365" b="-16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H="1">
            <a:off x="7606182" y="4511808"/>
            <a:ext cx="333110" cy="31297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657566" y="3591538"/>
                <a:ext cx="1002197" cy="13644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44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566" y="3591538"/>
                <a:ext cx="1002197" cy="13644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093145" y="3681811"/>
                <a:ext cx="2763577" cy="1534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66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145" y="3681811"/>
                <a:ext cx="2763577" cy="1534972"/>
              </a:xfrm>
              <a:prstGeom prst="rect">
                <a:avLst/>
              </a:prstGeom>
              <a:blipFill>
                <a:blip r:embed="rId6"/>
                <a:stretch>
                  <a:fillRect l="-14978" b="-158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856722" y="3672019"/>
                <a:ext cx="2044598" cy="1480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22" y="3672019"/>
                <a:ext cx="2044598" cy="14800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1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4" grpId="0"/>
      <p:bldP spid="14" grpId="0"/>
      <p:bldP spid="1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28029" y="898905"/>
                <a:ext cx="10371237" cy="1085406"/>
              </a:xfrm>
            </p:spPr>
            <p:txBody>
              <a:bodyPr>
                <a:no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№</m:t>
                    </m:r>
                    <m:r>
                      <a:rPr lang="ru-RU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𝟖𝟖</m:t>
                    </m:r>
                    <m:d>
                      <m:d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ru-RU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ru-RU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5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):</a:t>
                </a:r>
                <a:r>
                  <a:rPr lang="en-US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  <m:r>
                      <a:rPr lang="en-US" sz="5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5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ru-RU" sz="5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4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ru-RU" sz="4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029" y="898905"/>
                <a:ext cx="10371237" cy="1085406"/>
              </a:xfrm>
              <a:blipFill>
                <a:blip r:embed="rId2"/>
                <a:stretch>
                  <a:fillRect l="-2644" t="-65922" b="-110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325873" y="1818595"/>
                <a:ext cx="2271199" cy="1269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m:rPr>
                            <m:sty m:val="p"/>
                          </m:rPr>
                          <a:rPr lang="en-US" sz="4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873" y="1818595"/>
                <a:ext cx="2271199" cy="1269835"/>
              </a:xfrm>
              <a:prstGeom prst="rect">
                <a:avLst/>
              </a:prstGeom>
              <a:blipFill>
                <a:blip r:embed="rId3"/>
                <a:stretch>
                  <a:fillRect l="-12366" b="-8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985054" y="5125312"/>
                <a:ext cx="3622082" cy="12442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sz="4800" i="1" dirty="0"/>
                  <a:t> </a:t>
                </a:r>
                <a:r>
                  <a:rPr lang="ru-RU" sz="4800" i="1" dirty="0"/>
                  <a:t>∙</a:t>
                </a:r>
                <a:r>
                  <a:rPr lang="en-US" sz="48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ru-RU" sz="4800" i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054" y="5125312"/>
                <a:ext cx="3622082" cy="1244251"/>
              </a:xfrm>
              <a:prstGeom prst="rect">
                <a:avLst/>
              </a:prstGeom>
              <a:blipFill>
                <a:blip r:embed="rId4"/>
                <a:stretch>
                  <a:fillRect l="-7744" b="-13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5139266" y="5969727"/>
            <a:ext cx="548765" cy="399836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12605" y="3471787"/>
                <a:ext cx="2057230" cy="1139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05" y="3471787"/>
                <a:ext cx="2057230" cy="1139286"/>
              </a:xfrm>
              <a:prstGeom prst="rect">
                <a:avLst/>
              </a:prstGeom>
              <a:blipFill>
                <a:blip r:embed="rId5"/>
                <a:stretch>
                  <a:fillRect l="-13314" b="-15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6740067" y="5299283"/>
            <a:ext cx="505334" cy="29395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562665" y="5969726"/>
            <a:ext cx="870101" cy="39983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891349" y="5169650"/>
            <a:ext cx="300446" cy="276611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 rot="19751567">
            <a:off x="856811" y="154760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800000"/>
                </a:solidFill>
              </a:rPr>
              <a:t>b</a:t>
            </a:r>
            <a:endParaRPr lang="ru-RU" sz="2800" b="1" u="sng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612722">
            <a:off x="1794592" y="1578759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800000"/>
                </a:solidFill>
              </a:rPr>
              <a:t>a</a:t>
            </a:r>
            <a:endParaRPr lang="ru-RU" sz="2800" b="1" i="1" u="sng" dirty="0">
              <a:solidFill>
                <a:srgbClr val="8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645397">
            <a:off x="2644120" y="166893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solidFill>
                  <a:srgbClr val="800000"/>
                </a:solidFill>
              </a:rPr>
              <a:t>a</a:t>
            </a:r>
            <a:r>
              <a:rPr lang="en-US" sz="2800" b="1" u="sng" dirty="0">
                <a:solidFill>
                  <a:srgbClr val="800000"/>
                </a:solidFill>
              </a:rPr>
              <a:t>b</a:t>
            </a:r>
            <a:endParaRPr lang="ru-RU" sz="2800" b="1" u="sng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964610" y="1706875"/>
                <a:ext cx="3446841" cy="1327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610" y="1706875"/>
                <a:ext cx="3446841" cy="13275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379842" y="3410904"/>
                <a:ext cx="2023246" cy="12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842" y="3410904"/>
                <a:ext cx="2023246" cy="12610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95409" y="5157310"/>
                <a:ext cx="3771161" cy="12442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dirty="0"/>
                  <a:t>3</a:t>
                </a:r>
                <a:r>
                  <a:rPr lang="en-US" sz="4800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sz="4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09" y="5157310"/>
                <a:ext cx="3771161" cy="1244251"/>
              </a:xfrm>
              <a:prstGeom prst="rect">
                <a:avLst/>
              </a:prstGeom>
              <a:blipFill>
                <a:blip r:embed="rId8"/>
                <a:stretch>
                  <a:fillRect l="-7443" b="-13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7594188" y="5363936"/>
                <a:ext cx="155741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-b</a:t>
                </a:r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188" y="5363936"/>
                <a:ext cx="1557414" cy="830997"/>
              </a:xfrm>
              <a:prstGeom prst="rect">
                <a:avLst/>
              </a:prstGeom>
              <a:blipFill>
                <a:blip r:embed="rId9"/>
                <a:stretch>
                  <a:fillRect l="-16078" t="-17647" r="-16863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8770242" y="494580"/>
                <a:ext cx="149271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44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-b</a:t>
                </a:r>
                <a:endParaRPr lang="ru-RU" sz="36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242" y="494580"/>
                <a:ext cx="1492716" cy="769441"/>
              </a:xfrm>
              <a:prstGeom prst="rect">
                <a:avLst/>
              </a:prstGeom>
              <a:blipFill>
                <a:blip r:embed="rId10"/>
                <a:stretch>
                  <a:fillRect l="-14694" t="-16667" r="-15102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угольник 46"/>
          <p:cNvSpPr/>
          <p:nvPr/>
        </p:nvSpPr>
        <p:spPr>
          <a:xfrm rot="19976378">
            <a:off x="820773" y="3073355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u="sng" dirty="0">
                <a:solidFill>
                  <a:srgbClr val="800000"/>
                </a:solidFill>
              </a:rPr>
              <a:t>a</a:t>
            </a:r>
            <a:endParaRPr lang="ru-RU" sz="3200" b="1" i="1" u="sng" dirty="0">
              <a:solidFill>
                <a:srgbClr val="8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20264233">
            <a:off x="1757308" y="3077792"/>
            <a:ext cx="40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800000"/>
                </a:solidFill>
              </a:rPr>
              <a:t>b</a:t>
            </a:r>
            <a:endParaRPr lang="ru-RU" sz="3200" b="1" u="sng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3" grpId="0"/>
      <p:bldP spid="3" grpId="0"/>
      <p:bldP spid="6" grpId="0"/>
      <p:bldP spid="15" grpId="0"/>
      <p:bldP spid="16" grpId="0"/>
      <p:bldP spid="18" grpId="0"/>
      <p:bldP spid="19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070927" y="5181992"/>
                <a:ext cx="4583947" cy="1170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  <a:r>
                  <a:rPr lang="ru-RU" sz="4400" dirty="0"/>
                  <a:t>∙</a:t>
                </a:r>
                <a:r>
                  <a:rPr lang="en-US" sz="44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−5)(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+5)</m:t>
                        </m:r>
                      </m:num>
                      <m:den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44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sz="4400" b="0" i="0" smtClean="0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US" sz="4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927" y="5181992"/>
                <a:ext cx="4583947" cy="1170898"/>
              </a:xfrm>
              <a:prstGeom prst="rect">
                <a:avLst/>
              </a:prstGeom>
              <a:blipFill>
                <a:blip r:embed="rId2"/>
                <a:stretch>
                  <a:fillRect l="-5452"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439973" y="5143886"/>
                <a:ext cx="2287834" cy="1147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ru-RU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973" y="5143886"/>
                <a:ext cx="2287834" cy="1147430"/>
              </a:xfrm>
              <a:prstGeom prst="rect">
                <a:avLst/>
              </a:prstGeom>
              <a:blipFill>
                <a:blip r:embed="rId3"/>
                <a:stretch>
                  <a:fillRect l="-4267" b="-15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6111780" y="5361344"/>
            <a:ext cx="1126417" cy="18054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54611" y="5347931"/>
            <a:ext cx="1008530" cy="18900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39531" y="5991409"/>
            <a:ext cx="885481" cy="16118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9746948">
            <a:off x="7630126" y="161580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800000"/>
                </a:solidFill>
              </a:rPr>
              <a:t>m+5</a:t>
            </a:r>
            <a:endParaRPr lang="ru-RU" sz="2400" b="1" u="sng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65541" y="-335292"/>
                <a:ext cx="8547981" cy="1711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 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90(4).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:( </m:t>
                    </m:r>
                    <m:f>
                      <m:f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4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41" y="-335292"/>
                <a:ext cx="8547981" cy="1711046"/>
              </a:xfrm>
              <a:prstGeom prst="rect">
                <a:avLst/>
              </a:prstGeom>
              <a:blipFill>
                <a:blip r:embed="rId4"/>
                <a:stretch>
                  <a:fillRect l="-1711" b="-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34912" y="1821551"/>
                <a:ext cx="9042524" cy="1235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solidFill>
                      <a:srgbClr val="0070C0"/>
                    </a:solidFill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sSup>
                          <m:sSupPr>
                            <m:ctrlPr>
                              <a:rPr lang="ru-RU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4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−5)(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  <m:r>
                      <a:rPr lang="en-US" sz="44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=</a:t>
                </a:r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2" y="1821551"/>
                <a:ext cx="9042524" cy="1235659"/>
              </a:xfrm>
              <a:prstGeom prst="rect">
                <a:avLst/>
              </a:prstGeom>
              <a:blipFill>
                <a:blip r:embed="rId5"/>
                <a:stretch>
                  <a:fillRect l="-2428" b="-4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65541" y="3418368"/>
                <a:ext cx="4669805" cy="1302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36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+24</m:t>
                          </m:r>
                          <m: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−20</m:t>
                          </m:r>
                        </m:num>
                        <m:den>
                          <m: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−5)(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3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+5)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41" y="3418368"/>
                <a:ext cx="4669805" cy="13022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914495" y="3375814"/>
                <a:ext cx="3906967" cy="1282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m:rPr>
                              <m:sty m:val="p"/>
                            </m:rPr>
                            <a:rPr lang="en-US" sz="3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3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495" y="3375814"/>
                <a:ext cx="3906967" cy="1282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>
            <a:off x="7693487" y="5923024"/>
            <a:ext cx="346649" cy="154641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526480" y="187427"/>
                <a:ext cx="1625766" cy="1166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latin typeface="Cambria Math" panose="02040503050406030204" pitchFamily="18" charset="0"/>
                  </a:rPr>
                  <a:t>=</a:t>
                </a:r>
                <a:r>
                  <a:rPr lang="en-US" sz="3600" b="1" dirty="0">
                    <a:solidFill>
                      <a:srgbClr val="80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480" y="187427"/>
                <a:ext cx="1625766" cy="1166730"/>
              </a:xfrm>
              <a:prstGeom prst="rect">
                <a:avLst/>
              </a:prstGeom>
              <a:blipFill>
                <a:blip r:embed="rId9"/>
                <a:stretch>
                  <a:fillRect l="-11654" b="-1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600610" y="3358586"/>
                <a:ext cx="2550635" cy="1203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3600"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  <m:sup>
                              <m:r>
                                <a:rPr lang="en-US" sz="36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36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610" y="3358586"/>
                <a:ext cx="2550635" cy="12039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21464" y="5099163"/>
                <a:ext cx="3786871" cy="1148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rgbClr val="0070C0"/>
                    </a:solidFill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40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−25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64" y="5099163"/>
                <a:ext cx="3786871" cy="1148969"/>
              </a:xfrm>
              <a:prstGeom prst="rect">
                <a:avLst/>
              </a:prstGeom>
              <a:blipFill>
                <a:blip r:embed="rId11"/>
                <a:stretch>
                  <a:fillRect l="-6441" b="-12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14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9" grpId="0"/>
      <p:bldP spid="16" grpId="0"/>
      <p:bldP spid="17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>
            <a:extLst>
              <a:ext uri="{FF2B5EF4-FFF2-40B4-BE49-F238E27FC236}">
                <a16:creationId xmlns:a16="http://schemas.microsoft.com/office/drawing/2014/main" id="{C5AA254D-C9FF-4754-9A4D-53FA53274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22201"/>
            <a:ext cx="10670468" cy="18743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quvur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quvur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6453068" y="2899933"/>
            <a:ext cx="5421085" cy="1410788"/>
          </a:xfrm>
          <a:prstGeom prst="flowChartMagneticDisk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верх стрелка 6"/>
          <p:cNvSpPr/>
          <p:nvPr/>
        </p:nvSpPr>
        <p:spPr>
          <a:xfrm rot="21235043">
            <a:off x="6131715" y="2457471"/>
            <a:ext cx="2306162" cy="884924"/>
          </a:xfrm>
          <a:prstGeom prst="curvedDownArrow">
            <a:avLst>
              <a:gd name="adj1" fmla="val 28777"/>
              <a:gd name="adj2" fmla="val 130303"/>
              <a:gd name="adj3" fmla="val 3468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9076310" y="2321938"/>
            <a:ext cx="2797843" cy="862700"/>
          </a:xfrm>
          <a:prstGeom prst="curvedDownArrow">
            <a:avLst>
              <a:gd name="adj1" fmla="val 50000"/>
              <a:gd name="adj2" fmla="val 121092"/>
              <a:gd name="adj3" fmla="val 1321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60095" y="2807716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755447" y="3279708"/>
            <a:ext cx="14959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V; t-?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7819" y="1975770"/>
                <a:ext cx="3429144" cy="1687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1- q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2- q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soatda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19" y="1975770"/>
                <a:ext cx="3429144" cy="1687513"/>
              </a:xfrm>
              <a:prstGeom prst="rect">
                <a:avLst/>
              </a:prstGeom>
              <a:blipFill>
                <a:blip r:embed="rId4"/>
                <a:stretch>
                  <a:fillRect l="-4618" b="-2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авая фигурная скобка 5"/>
          <p:cNvSpPr/>
          <p:nvPr/>
        </p:nvSpPr>
        <p:spPr>
          <a:xfrm>
            <a:off x="4087238" y="2124354"/>
            <a:ext cx="418009" cy="1371600"/>
          </a:xfrm>
          <a:prstGeom prst="rightBrace">
            <a:avLst>
              <a:gd name="adj1" fmla="val 21666"/>
              <a:gd name="adj2" fmla="val 50952"/>
            </a:avLst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621478" y="2244250"/>
                <a:ext cx="1157689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40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78" y="2244250"/>
                <a:ext cx="1157689" cy="978538"/>
              </a:xfrm>
              <a:prstGeom prst="rect">
                <a:avLst/>
              </a:prstGeom>
              <a:blipFill>
                <a:blip r:embed="rId5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90386" y="3799600"/>
                <a:ext cx="3950953" cy="2493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4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4400" dirty="0"/>
                  <a:t>∙</a:t>
                </a:r>
                <a:r>
                  <a:rPr lang="en-US" sz="4400" dirty="0"/>
                  <a:t>t=V     </a:t>
                </a:r>
                <a:r>
                  <a:rPr lang="en-US" sz="4400" dirty="0">
                    <a:solidFill>
                      <a:srgbClr val="C00000"/>
                    </a:solidFill>
                  </a:rPr>
                  <a:t>/:v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400" b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4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4400" dirty="0"/>
                  <a:t>∙</a:t>
                </a:r>
                <a:r>
                  <a:rPr lang="en-US" sz="4400" dirty="0"/>
                  <a:t>t=1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ru-RU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86" y="3799600"/>
                <a:ext cx="3950953" cy="2493375"/>
              </a:xfrm>
              <a:prstGeom prst="rect">
                <a:avLst/>
              </a:prstGeom>
              <a:blipFill>
                <a:blip r:embed="rId6"/>
                <a:stretch>
                  <a:fillRect r="-5556" b="-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312806" y="5124981"/>
                <a:ext cx="4147289" cy="978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t =1:(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4000" dirty="0"/>
                  <a:t>)= 1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806" y="5124981"/>
                <a:ext cx="4147289" cy="978922"/>
              </a:xfrm>
              <a:prstGeom prst="rect">
                <a:avLst/>
              </a:prstGeom>
              <a:blipFill>
                <a:blip r:embed="rId7"/>
                <a:stretch>
                  <a:fillRect l="-5140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554171" y="4888716"/>
                <a:ext cx="2071401" cy="1305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C00000"/>
                    </a:solidFill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5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171" y="4888716"/>
                <a:ext cx="2071401" cy="1305550"/>
              </a:xfrm>
              <a:prstGeom prst="rect">
                <a:avLst/>
              </a:prstGeom>
              <a:blipFill>
                <a:blip r:embed="rId8"/>
                <a:stretch>
                  <a:fillRect l="-15588" b="-14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6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034" y="2126816"/>
            <a:ext cx="9929702" cy="37609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 – 90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(33-34 </a:t>
            </a:r>
            <a:r>
              <a:rPr lang="en-US" sz="5400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5400" dirty="0">
                <a:solidFill>
                  <a:srgbClr val="202122"/>
                </a:solidFill>
                <a:latin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7437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344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ALGEBRA</vt:lpstr>
      <vt:lpstr>  </vt:lpstr>
      <vt:lpstr>Презентация PowerPoint</vt:lpstr>
      <vt:lpstr>Презентация PowerPoint</vt:lpstr>
      <vt:lpstr>Презентация PowerPoint</vt:lpstr>
      <vt:lpstr>№88(3).    (b/a+a/b-2):(1/b-1/a) 1) b/a+a/b-2 =</vt:lpstr>
      <vt:lpstr>Презентация PowerPoint</vt:lpstr>
      <vt:lpstr>  </vt:lpstr>
      <vt:lpstr>  Darslikda keltirilgan 88 – 90 - topshiriqlarni bajarish (33-34 betlar).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213</cp:revision>
  <dcterms:created xsi:type="dcterms:W3CDTF">2020-07-17T09:31:54Z</dcterms:created>
  <dcterms:modified xsi:type="dcterms:W3CDTF">2022-06-23T07:32:21Z</dcterms:modified>
</cp:coreProperties>
</file>