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57" r:id="rId3"/>
    <p:sldId id="289" r:id="rId4"/>
    <p:sldId id="291" r:id="rId5"/>
    <p:sldId id="294" r:id="rId6"/>
    <p:sldId id="258" r:id="rId7"/>
    <p:sldId id="259" r:id="rId8"/>
    <p:sldId id="260" r:id="rId9"/>
    <p:sldId id="290" r:id="rId10"/>
    <p:sldId id="262" r:id="rId11"/>
    <p:sldId id="284" r:id="rId12"/>
    <p:sldId id="285" r:id="rId13"/>
    <p:sldId id="296" r:id="rId14"/>
    <p:sldId id="295" r:id="rId15"/>
    <p:sldId id="264" r:id="rId16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0AF8C-A272-4848-9CF7-E3ED28F2C5D0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8680-5F12-48C1-8CD5-4B29719BD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1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2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8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8271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243294"/>
            <a:ext cx="5129519" cy="1142839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0273754" y="252187"/>
            <a:ext cx="13173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402923" y="334321"/>
            <a:ext cx="1135626" cy="776645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en-US" sz="2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6" name="object 11"/>
          <p:cNvSpPr/>
          <p:nvPr/>
        </p:nvSpPr>
        <p:spPr>
          <a:xfrm>
            <a:off x="9886403" y="2081001"/>
            <a:ext cx="2092002" cy="2438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1438900" y="175473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8855" y="5364271"/>
            <a:ext cx="95626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205" y="4272421"/>
            <a:ext cx="981635" cy="17481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0499" y="2081001"/>
            <a:ext cx="981635" cy="174811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5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8F36AB41-6502-4490-B7B0-BB98E6661A4B}"/>
                  </a:ext>
                </a:extLst>
              </p:cNvPr>
              <p:cNvSpPr/>
              <p:nvPr/>
            </p:nvSpPr>
            <p:spPr>
              <a:xfrm>
                <a:off x="0" y="0"/>
                <a:ext cx="12199619" cy="1517949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txBody>
              <a:bodyPr wrap="square" lIns="0" tIns="0" rIns="0" bIns="0" rtlCol="0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𝟑𝟖</m:t>
                    </m:r>
                  </m:oMath>
                </a14:m>
                <a:r>
                  <a:rPr lang="en-US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−</a:t>
                </a:r>
                <a:r>
                  <a:rPr lang="en-US" sz="6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misol</a:t>
                </a:r>
                <a:r>
                  <a:rPr lang="en-US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6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Kasrni</a:t>
                </a:r>
                <a:r>
                  <a:rPr lang="en-US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ru-RU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6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8F36AB41-6502-4490-B7B0-BB98E6661A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9619" cy="1517949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blipFill>
                <a:blip r:embed="rId2"/>
                <a:stretch>
                  <a:fillRect t="-15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9776" y="2070798"/>
                <a:ext cx="4149469" cy="1635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−30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30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6" y="2070798"/>
                <a:ext cx="4149469" cy="1635641"/>
              </a:xfrm>
              <a:prstGeom prst="rect">
                <a:avLst/>
              </a:prstGeom>
              <a:blipFill>
                <a:blip r:embed="rId3"/>
                <a:stretch>
                  <a:fillRect l="-8971" b="-4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379461" y="2076121"/>
                <a:ext cx="4269374" cy="1630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461" y="2076121"/>
                <a:ext cx="4269374" cy="16303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648835" y="2070798"/>
                <a:ext cx="3323304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835" y="2070798"/>
                <a:ext cx="3323304" cy="2215991"/>
              </a:xfrm>
              <a:prstGeom prst="rect">
                <a:avLst/>
              </a:prstGeom>
              <a:blipFill>
                <a:blip r:embed="rId5"/>
                <a:stretch>
                  <a:fillRect t="-826" r="-89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69776" y="4441453"/>
                <a:ext cx="4467695" cy="1532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000" dirty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⁴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6" y="4441453"/>
                <a:ext cx="4467695" cy="1532535"/>
              </a:xfrm>
              <a:prstGeom prst="rect">
                <a:avLst/>
              </a:prstGeom>
              <a:blipFill>
                <a:blip r:embed="rId6"/>
                <a:stretch>
                  <a:fillRect l="-8322" b="-1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242951" y="4372283"/>
                <a:ext cx="4296561" cy="1714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²(2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³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951" y="4372283"/>
                <a:ext cx="4296561" cy="17147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648835" y="4572963"/>
                <a:ext cx="2593531" cy="1401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6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835" y="4572963"/>
                <a:ext cx="2593531" cy="1401025"/>
              </a:xfrm>
              <a:prstGeom prst="rect">
                <a:avLst/>
              </a:prstGeom>
              <a:blipFill>
                <a:blip r:embed="rId8"/>
                <a:stretch>
                  <a:fillRect t="-1304" r="-13412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91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4268F9A-EF25-4D67-8490-DD57030FC76C}"/>
              </a:ext>
            </a:extLst>
          </p:cNvPr>
          <p:cNvSpPr txBox="1">
            <a:spLocks/>
          </p:cNvSpPr>
          <p:nvPr/>
        </p:nvSpPr>
        <p:spPr>
          <a:xfrm>
            <a:off x="1072660" y="2928954"/>
            <a:ext cx="10709031" cy="364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ru-RU" sz="17600" dirty="0"/>
          </a:p>
          <a:p>
            <a:pPr>
              <a:lnSpc>
                <a:spcPct val="120000"/>
              </a:lnSpc>
            </a:pPr>
            <a:br>
              <a:rPr lang="ru-RU" dirty="0"/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5780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42-misol.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0146" y="2032828"/>
                <a:ext cx="4292201" cy="1566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>
                          <a:latin typeface="Cambria Math" panose="02040503050406030204" pitchFamily="18" charset="0"/>
                        </a:rPr>
                        <m:t>1) 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6" y="2032828"/>
                <a:ext cx="4292201" cy="1566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10536" y="2056457"/>
                <a:ext cx="4627101" cy="1432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−1)²</m:t>
                          </m:r>
                        </m:num>
                        <m:den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−1)(2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36" y="2056457"/>
                <a:ext cx="4627101" cy="14321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837637" y="2196807"/>
                <a:ext cx="3780504" cy="2195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ru-RU" sz="5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5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637" y="2196807"/>
                <a:ext cx="3780504" cy="2195729"/>
              </a:xfrm>
              <a:prstGeom prst="rect">
                <a:avLst/>
              </a:prstGeom>
              <a:blipFill>
                <a:blip r:embed="rId4"/>
                <a:stretch>
                  <a:fillRect t="-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0146" y="4574444"/>
                <a:ext cx="3817776" cy="1389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16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16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6" y="4574444"/>
                <a:ext cx="3817776" cy="1389739"/>
              </a:xfrm>
              <a:prstGeom prst="rect">
                <a:avLst/>
              </a:prstGeom>
              <a:blipFill>
                <a:blip r:embed="rId5"/>
                <a:stretch>
                  <a:fillRect l="-6550" b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780334" y="4603014"/>
                <a:ext cx="4631331" cy="1386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−1)(4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−1)²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34" y="4603014"/>
                <a:ext cx="4631331" cy="13862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519253" y="4659059"/>
                <a:ext cx="2611421" cy="1270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5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253" y="4659059"/>
                <a:ext cx="2611421" cy="1270220"/>
              </a:xfrm>
              <a:prstGeom prst="rect">
                <a:avLst/>
              </a:prstGeom>
              <a:blipFill>
                <a:blip r:embed="rId7"/>
                <a:stretch>
                  <a:fillRect t="-1435" r="-2103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9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0" y="443873"/>
                <a:ext cx="3746538" cy="1244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3873"/>
                <a:ext cx="3746538" cy="1244956"/>
              </a:xfrm>
              <a:prstGeom prst="rect">
                <a:avLst/>
              </a:prstGeom>
              <a:blipFill>
                <a:blip r:embed="rId2"/>
                <a:stretch>
                  <a:fillRect l="-6504" b="-9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697649" y="352106"/>
                <a:ext cx="4394665" cy="1473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)²</m:t>
                        </m:r>
                      </m:num>
                      <m:den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649" y="352106"/>
                <a:ext cx="4394665" cy="1473352"/>
              </a:xfrm>
              <a:prstGeom prst="rect">
                <a:avLst/>
              </a:prstGeom>
              <a:blipFill>
                <a:blip r:embed="rId3"/>
                <a:stretch>
                  <a:fillRect r="-6380" b="-6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4023" y="1492054"/>
                <a:ext cx="2826608" cy="1754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23" y="1492054"/>
                <a:ext cx="2826608" cy="1754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746538" y="352106"/>
                <a:ext cx="4104393" cy="1495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²)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538" y="352106"/>
                <a:ext cx="4104393" cy="1495602"/>
              </a:xfrm>
              <a:prstGeom prst="rect">
                <a:avLst/>
              </a:prstGeom>
              <a:blipFill>
                <a:blip r:embed="rId5"/>
                <a:stretch>
                  <a:fillRect l="-6835" b="-1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0" y="3440116"/>
                <a:ext cx="5862310" cy="1389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50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+100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𝑚𝑛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+50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15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40116"/>
                <a:ext cx="5862310" cy="1389226"/>
              </a:xfrm>
              <a:prstGeom prst="rect">
                <a:avLst/>
              </a:prstGeom>
              <a:blipFill>
                <a:blip r:embed="rId6"/>
                <a:stretch>
                  <a:fillRect l="-4158" b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11289" y="5030882"/>
                <a:ext cx="2574744" cy="1621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en-US" sz="4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89" y="5030882"/>
                <a:ext cx="2574744" cy="1621919"/>
              </a:xfrm>
              <a:prstGeom prst="rect">
                <a:avLst/>
              </a:prstGeom>
              <a:blipFill>
                <a:blip r:embed="rId7"/>
                <a:stretch>
                  <a:fillRect l="-10638" b="-4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798734" y="3351694"/>
                <a:ext cx="6007542" cy="1566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)²</m:t>
                          </m:r>
                        </m:num>
                        <m:den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734" y="3351694"/>
                <a:ext cx="6007542" cy="15660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4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5174109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𝟐𝐧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natural son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  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6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    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12 - 2n &gt; 0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n≠o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12 - 2n = 2(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6-n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)&gt; 0 (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10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∉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:endParaRPr lang="en-US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5174109"/>
              </a:xfrm>
              <a:prstGeom prst="rect">
                <a:avLst/>
              </a:prstGeom>
              <a:blipFill>
                <a:blip r:embed="rId3"/>
                <a:stretch>
                  <a:fillRect l="-2081" r="-2549" b="-1880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6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7639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5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1138" y="2031592"/>
            <a:ext cx="1030086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err="1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17, 18- </a:t>
            </a:r>
            <a:r>
              <a:rPr lang="en-US" sz="5400" b="1" dirty="0" err="1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sahifa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sida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keltirilgan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37-,39-, 41-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topshiriqlarni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.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93" y="1829807"/>
            <a:ext cx="1787236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22165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A52C764A-8B2D-4F96-9F94-8A13E26E485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1" y="1500555"/>
                <a:ext cx="10744199" cy="5035059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b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8−3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−64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      </a:t>
                </a:r>
                <a:r>
                  <a:rPr lang="en-US" sz="5400" dirty="0"/>
                  <a:t> </a:t>
                </a:r>
                <a14:m>
                  <m:oMath xmlns:m="http://schemas.openxmlformats.org/officeDocument/2006/math">
                    <m:r>
                      <a:rPr lang="en-US" sz="5400">
                        <a:latin typeface="Cambria Math" panose="02040503050406030204" pitchFamily="18" charset="0"/>
                      </a:rPr>
                      <m:t>3)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25−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br>
                  <a:rPr lang="ru-RU" sz="5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100−49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+10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25−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ru-RU" sz="5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ru-RU" dirty="0"/>
                </a:b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A52C764A-8B2D-4F96-9F94-8A13E26E48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1" y="1500555"/>
                <a:ext cx="10744199" cy="5035059"/>
              </a:xfrm>
              <a:blipFill>
                <a:blip r:embed="rId2"/>
                <a:stretch>
                  <a:fillRect l="-30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1A39BF40-6E0F-45B5-A102-7C4FC2708476}"/>
              </a:ext>
            </a:extLst>
          </p:cNvPr>
          <p:cNvSpPr/>
          <p:nvPr/>
        </p:nvSpPr>
        <p:spPr>
          <a:xfrm>
            <a:off x="0" y="0"/>
            <a:ext cx="12199619" cy="166656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40-misol.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7B288CE-D1DE-4F27-9AD4-B170841285D6}"/>
              </a:ext>
            </a:extLst>
          </p:cNvPr>
          <p:cNvSpPr txBox="1">
            <a:spLocks/>
          </p:cNvSpPr>
          <p:nvPr/>
        </p:nvSpPr>
        <p:spPr>
          <a:xfrm>
            <a:off x="838200" y="4642336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71565867-02BB-4E5D-9EBC-A4813E0087DE}"/>
              </a:ext>
            </a:extLst>
          </p:cNvPr>
          <p:cNvSpPr txBox="1">
            <a:spLocks/>
          </p:cNvSpPr>
          <p:nvPr/>
        </p:nvSpPr>
        <p:spPr>
          <a:xfrm>
            <a:off x="838200" y="4654059"/>
            <a:ext cx="10515600" cy="84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2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>
            <a:extLst>
              <a:ext uri="{FF2B5EF4-FFF2-40B4-BE49-F238E27FC236}">
                <a16:creationId xmlns:a16="http://schemas.microsoft.com/office/drawing/2014/main" id="{C5AA254D-C9FF-4754-9A4D-53FA53274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0" y="1277083"/>
            <a:ext cx="10966372" cy="508098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Surat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ifodalardan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6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i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1388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66F390E6-1009-42CE-B461-A737E7FDB77A}"/>
              </a:ext>
            </a:extLst>
          </p:cNvPr>
          <p:cNvSpPr txBox="1">
            <a:spLocks/>
          </p:cNvSpPr>
          <p:nvPr/>
        </p:nvSpPr>
        <p:spPr>
          <a:xfrm>
            <a:off x="973015" y="4208585"/>
            <a:ext cx="10539047" cy="1957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146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81141" y="1585792"/>
                <a:ext cx="1649298" cy="188885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8000" b="1" i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80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80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den>
                    </m:f>
                    <m:r>
                      <a:rPr lang="en-US" sz="8000" b="1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40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41" y="1585792"/>
                <a:ext cx="1649298" cy="18888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136654" y="3318633"/>
                <a:ext cx="1959346" cy="3539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0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7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7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72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:br>
                  <a:rPr lang="ru-RU" sz="6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6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654" y="3318633"/>
                <a:ext cx="1959346" cy="3539367"/>
              </a:xfrm>
              <a:prstGeom prst="rect">
                <a:avLst/>
              </a:prstGeom>
              <a:blipFill>
                <a:blip r:embed="rId3"/>
                <a:stretch>
                  <a:fillRect r="-11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244725" y="3900020"/>
                <a:ext cx="2194832" cy="2069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8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8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r>
                          <a:rPr lang="en-US" sz="8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8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8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8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endParaRPr lang="ru-RU" sz="9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725" y="3900020"/>
                <a:ext cx="2194832" cy="2069926"/>
              </a:xfrm>
              <a:prstGeom prst="rect">
                <a:avLst/>
              </a:prstGeom>
              <a:blipFill>
                <a:blip r:embed="rId4"/>
                <a:stretch>
                  <a:fillRect r="-22778" b="-12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21598" y="4138675"/>
                <a:ext cx="1978427" cy="1831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7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7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7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7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7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7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98" y="4138675"/>
                <a:ext cx="1978427" cy="1831271"/>
              </a:xfrm>
              <a:prstGeom prst="rect">
                <a:avLst/>
              </a:prstGeom>
              <a:blipFill>
                <a:blip r:embed="rId5"/>
                <a:stretch>
                  <a:fillRect r="-22154" b="-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5116327" y="2007069"/>
            <a:ext cx="22284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x-0,5;</a:t>
            </a:r>
            <a:r>
              <a:rPr lang="en-US" sz="6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6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485279" y="1976219"/>
                <a:ext cx="2163184" cy="1370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𝐜</m:t>
                          </m:r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000" b="1" i="0">
                              <a:latin typeface="Cambria Math" panose="02040503050406030204" pitchFamily="18" charset="0"/>
                            </a:rPr>
                            <m:t>𝐲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0"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279" y="1976219"/>
                <a:ext cx="2163184" cy="13703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18783" y="4427152"/>
            <a:ext cx="20233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3a-b;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31798" y="1848523"/>
                <a:ext cx="3994876" cy="1417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𝒂𝒄</m:t>
                              </m:r>
                            </m:e>
                          </m:rad>
                        </m:num>
                        <m:den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1798" y="1848523"/>
                <a:ext cx="3994876" cy="14176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89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1388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66F390E6-1009-42CE-B461-A737E7FDB77A}"/>
              </a:ext>
            </a:extLst>
          </p:cNvPr>
          <p:cNvSpPr txBox="1">
            <a:spLocks/>
          </p:cNvSpPr>
          <p:nvPr/>
        </p:nvSpPr>
        <p:spPr>
          <a:xfrm>
            <a:off x="973015" y="4208585"/>
            <a:ext cx="10539047" cy="1957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452" y="1085354"/>
            <a:ext cx="1096863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ko‘paytuvchisiga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formulalaridan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0172" y="63452"/>
                <a:ext cx="3052916" cy="2390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540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5400" b="1" dirty="0" err="1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a+b</a:t>
                </a:r>
                <a:r>
                  <a:rPr lang="en-US" sz="540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)²</a:t>
                </a:r>
                <a:br>
                  <a:rPr lang="en-US" sz="5400" b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b="1" dirty="0">
                  <a:solidFill>
                    <a:schemeClr val="accent5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72" y="63452"/>
                <a:ext cx="3052916" cy="2390398"/>
              </a:xfrm>
              <a:prstGeom prst="rect">
                <a:avLst/>
              </a:prstGeom>
              <a:blipFill>
                <a:blip r:embed="rId2"/>
                <a:stretch>
                  <a:fillRect l="-10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589127" y="350240"/>
            <a:ext cx="38587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=a²+2ab+b²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04592" y="2453850"/>
            <a:ext cx="1685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a²-b²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6242" y="2534275"/>
            <a:ext cx="62641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=(a-b)(</a:t>
            </a:r>
            <a:r>
              <a:rPr lang="en-US" sz="5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0458" y="1302661"/>
            <a:ext cx="21082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(a-b)²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10298" y="1396091"/>
            <a:ext cx="40751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=a²-2ab+b²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29468" y="3529009"/>
            <a:ext cx="20890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)³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36006" y="3580341"/>
            <a:ext cx="59170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=a³+3a²b+3ab²+b³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52710" y="4603077"/>
            <a:ext cx="21082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(a-b)³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60979" y="4754906"/>
            <a:ext cx="55707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=a³-3a²b+3ab²-b³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886808" y="5531047"/>
                <a:ext cx="217078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a³</a:t>
                </a:r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sz="60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b³</a:t>
                </a:r>
                <a:endParaRPr lang="ru-RU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808" y="5531047"/>
                <a:ext cx="2170787" cy="1015663"/>
              </a:xfrm>
              <a:prstGeom prst="rect">
                <a:avLst/>
              </a:prstGeom>
              <a:blipFill>
                <a:blip r:embed="rId3"/>
                <a:stretch>
                  <a:fillRect l="-17135" t="-20359" r="-16011" b="-371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956242" y="5577214"/>
                <a:ext cx="583685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=(a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b)(a²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∓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ab+b²)</a:t>
                </a:r>
                <a:endParaRPr lang="ru-RU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242" y="5577214"/>
                <a:ext cx="5836854" cy="923330"/>
              </a:xfrm>
              <a:prstGeom prst="rect">
                <a:avLst/>
              </a:prstGeom>
              <a:blipFill>
                <a:blip r:embed="rId4"/>
                <a:stretch>
                  <a:fillRect l="-5532" t="-20530" r="-4906" b="-37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7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0"/>
            <a:ext cx="12199619" cy="113717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4464" y="1137174"/>
                <a:ext cx="12344399" cy="5417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Kasrlarni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54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−25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54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²∙3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5400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−25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−5)</m:t>
                        </m:r>
                      </m:num>
                      <m:den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−5)(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64" y="1137174"/>
                <a:ext cx="12344399" cy="5417124"/>
              </a:xfrm>
              <a:prstGeom prst="rect">
                <a:avLst/>
              </a:prstGeom>
              <a:blipFill>
                <a:blip r:embed="rId2"/>
                <a:stretch>
                  <a:fillRect l="-1975" t="-2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8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9D59E-2A3A-479E-8801-030A1F74B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2752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9C43BBD-F5A1-4303-AE50-0262D64F70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8953"/>
                <a:ext cx="10515600" cy="582106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Kasrni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³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⁷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³</m:t>
                        </m:r>
                      </m:num>
                      <m:den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³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5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buNone/>
                </a:pPr>
                <a:endParaRPr lang="ru-RU" sz="5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buNone/>
                </a:pPr>
                <a:r>
                  <a:rPr lang="en-US" sz="5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⁵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⁴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14:m>
                  <m:oMath xmlns:m="http://schemas.openxmlformats.org/officeDocument/2006/math">
                    <m:r>
                      <a:rPr lang="en-US" sz="5800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⁶</m:t>
                        </m:r>
                      </m:num>
                      <m:den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⁴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5800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⁴</m:t>
                        </m:r>
                      </m:den>
                    </m:f>
                    <m:r>
                      <a:rPr lang="en-US" sz="5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5800" i="1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endParaRPr lang="ru-RU" sz="8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9C43BBD-F5A1-4303-AE50-0262D64F70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8953"/>
                <a:ext cx="10515600" cy="5821060"/>
              </a:xfrm>
              <a:blipFill>
                <a:blip r:embed="rId2"/>
                <a:stretch>
                  <a:fillRect t="-3037" r="-1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BE025940-EA5A-49C1-923E-538C7ABEE938}"/>
              </a:ext>
            </a:extLst>
          </p:cNvPr>
          <p:cNvSpPr/>
          <p:nvPr/>
        </p:nvSpPr>
        <p:spPr>
          <a:xfrm>
            <a:off x="-7619" y="-5350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32-misol.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E579419-B099-45A9-A150-1F2047E3E6D6}"/>
              </a:ext>
            </a:extLst>
          </p:cNvPr>
          <p:cNvSpPr/>
          <p:nvPr/>
        </p:nvSpPr>
        <p:spPr>
          <a:xfrm>
            <a:off x="0" y="0"/>
            <a:ext cx="12199619" cy="14305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34-misol.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0AD24A11-5AA1-4D7D-A243-08E55CE5EE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9093" y="1076632"/>
                <a:ext cx="10861431" cy="547165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en-US" dirty="0"/>
                  <a:t>1</a:t>
                </a:r>
                <a:r>
                  <a:rPr lang="en-US" sz="4800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/>
                  <a:t> ;              2)</a:t>
                </a:r>
                <a:r>
                  <a:rPr lang="ru-RU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/>
                  <a:t> ;</a:t>
                </a:r>
                <a:endParaRPr lang="ru-RU" sz="4800" dirty="0"/>
              </a:p>
              <a:p>
                <a:pPr lvl="0">
                  <a:lnSpc>
                    <a:spcPct val="150000"/>
                  </a:lnSpc>
                </a:pPr>
                <a:r>
                  <a:rPr lang="en-US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4∙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;</a:t>
                </a:r>
                <a:endParaRPr lang="ru-RU" dirty="0"/>
              </a:p>
              <a:p>
                <a:pPr lvl="0">
                  <a:lnSpc>
                    <a:spcPct val="150000"/>
                  </a:lnSpc>
                </a:pPr>
                <a:r>
                  <a:rPr lang="en-US" dirty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3∙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0AD24A11-5AA1-4D7D-A243-08E55CE5E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93" y="1076632"/>
                <a:ext cx="10861431" cy="5471652"/>
              </a:xfrm>
              <a:prstGeom prst="rect">
                <a:avLst/>
              </a:prstGeom>
              <a:blipFill>
                <a:blip r:embed="rId2"/>
                <a:stretch>
                  <a:fillRect l="-2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14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99D1B077-C635-4ACA-9041-0A99945AF474}"/>
                  </a:ext>
                </a:extLst>
              </p:cNvPr>
              <p:cNvSpPr/>
              <p:nvPr/>
            </p:nvSpPr>
            <p:spPr>
              <a:xfrm>
                <a:off x="0" y="15883"/>
                <a:ext cx="12199619" cy="1256088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solidFill>
                <a:srgbClr val="0070C0"/>
              </a:solidFill>
            </p:spPr>
            <p:txBody>
              <a:bodyPr wrap="square" lIns="0" tIns="0" rIns="0" bIns="0" rtlCol="0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−</a:t>
                </a:r>
                <a:r>
                  <a:rPr lang="en-US" sz="5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misol</a:t>
                </a:r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5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Kasrni</a:t>
                </a:r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br>
                  <a:rPr lang="ru-RU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object 2">
                <a:extLst>
                  <a:ext uri="{FF2B5EF4-FFF2-40B4-BE49-F238E27FC236}">
                    <a16:creationId xmlns:a16="http://schemas.microsoft.com/office/drawing/2014/main" id="{99D1B077-C635-4ACA-9041-0A99945AF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83"/>
                <a:ext cx="12199619" cy="1256088"/>
              </a:xfrm>
              <a:custGeom>
                <a:avLst/>
                <a:gdLst/>
                <a:ahLst/>
                <a:cxnLst/>
                <a:rect l="l" t="t" r="r" b="b"/>
                <a:pathLst>
                  <a:path w="5760085" h="1021080">
                    <a:moveTo>
                      <a:pt x="5759640" y="0"/>
                    </a:moveTo>
                    <a:lnTo>
                      <a:pt x="0" y="0"/>
                    </a:lnTo>
                    <a:lnTo>
                      <a:pt x="0" y="1020953"/>
                    </a:lnTo>
                    <a:lnTo>
                      <a:pt x="5759640" y="1020953"/>
                    </a:lnTo>
                    <a:lnTo>
                      <a:pt x="5759640" y="0"/>
                    </a:lnTo>
                    <a:close/>
                  </a:path>
                </a:pathLst>
              </a:custGeom>
              <a:blipFill>
                <a:blip r:embed="rId2"/>
                <a:stretch>
                  <a:fillRect t="-17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48868" y="1453110"/>
                <a:ext cx="3224281" cy="1534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dirty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68" y="1453110"/>
                <a:ext cx="3224281" cy="1534074"/>
              </a:xfrm>
              <a:prstGeom prst="rect">
                <a:avLst/>
              </a:prstGeom>
              <a:blipFill>
                <a:blip r:embed="rId3"/>
                <a:stretch>
                  <a:fillRect l="-13043" b="-158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534656" y="1319644"/>
                <a:ext cx="3835987" cy="1801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∙2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656" y="1319644"/>
                <a:ext cx="3835987" cy="18010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370643" y="1453110"/>
                <a:ext cx="2813391" cy="257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6600" dirty="0"/>
                  <a:t>;</a:t>
                </a:r>
                <a:br>
                  <a:rPr lang="ru-RU" sz="6600" dirty="0"/>
                </a:br>
                <a:endParaRPr lang="ru-RU" sz="6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643" y="1453110"/>
                <a:ext cx="2813391" cy="2575064"/>
              </a:xfrm>
              <a:prstGeom prst="rect">
                <a:avLst/>
              </a:prstGeom>
              <a:blipFill>
                <a:blip r:embed="rId5"/>
                <a:stretch>
                  <a:fillRect r="-9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50506" y="4369805"/>
                <a:ext cx="2984150" cy="1534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dirty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+9</m:t>
                        </m:r>
                      </m:den>
                    </m:f>
                  </m:oMath>
                </a14:m>
                <a:endParaRPr lang="ru-RU" sz="6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06" y="4369805"/>
                <a:ext cx="2984150" cy="1534972"/>
              </a:xfrm>
              <a:prstGeom prst="rect">
                <a:avLst/>
              </a:prstGeom>
              <a:blipFill>
                <a:blip r:embed="rId6"/>
                <a:stretch>
                  <a:fillRect l="-13878" b="-158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34656" y="4322132"/>
                <a:ext cx="3580916" cy="1630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656" y="4322132"/>
                <a:ext cx="3580916" cy="16303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276515" y="4176849"/>
                <a:ext cx="4489808" cy="2221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br>
                  <a:rPr lang="ru-RU" sz="5400" b="1" dirty="0"/>
                </a:br>
                <a:br>
                  <a:rPr lang="ru-RU" b="1" dirty="0"/>
                </a:br>
                <a:endParaRPr lang="ru-RU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515" y="4176849"/>
                <a:ext cx="4489808" cy="22213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4a0bcfc70a16813a96601044b7275edf49cad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474</Words>
  <Application>Microsoft Office PowerPoint</Application>
  <PresentationFormat>Широкоэкранный</PresentationFormat>
  <Paragraphs>91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Тема Office</vt:lpstr>
      <vt:lpstr>ALGEBRA</vt:lpstr>
      <vt:lpstr>  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  <vt:lpstr>  1) (8-3c)/(9c^2-64);                 3)(2y-10)/(25-y²) 2) (100-49b²)/(7b+10);               4) (5y-y²)/(25-y²);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107</cp:revision>
  <dcterms:created xsi:type="dcterms:W3CDTF">2020-07-17T09:31:54Z</dcterms:created>
  <dcterms:modified xsi:type="dcterms:W3CDTF">2022-06-23T07:27:59Z</dcterms:modified>
</cp:coreProperties>
</file>