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4"/>
  </p:notesMasterIdLst>
  <p:sldIdLst>
    <p:sldId id="256" r:id="rId2"/>
    <p:sldId id="302" r:id="rId3"/>
    <p:sldId id="299" r:id="rId4"/>
    <p:sldId id="300" r:id="rId5"/>
    <p:sldId id="311" r:id="rId6"/>
    <p:sldId id="301" r:id="rId7"/>
    <p:sldId id="309" r:id="rId8"/>
    <p:sldId id="312" r:id="rId9"/>
    <p:sldId id="313" r:id="rId10"/>
    <p:sldId id="304" r:id="rId11"/>
    <p:sldId id="305" r:id="rId12"/>
    <p:sldId id="310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ACFA0-4BCB-4B6D-987F-7CD252B32A66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1B672-CA94-4672-8E5C-387886C7A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8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79E7F-1C9C-4D02-9D9C-276F09076EA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99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755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6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1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283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27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18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12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2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2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1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33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9ACC9-8108-4A4F-86F0-D5A7305C84CE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5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ALGEBRA      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3677" y="1494251"/>
            <a:ext cx="79572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 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ru-RU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1"/>
          <p:cNvSpPr/>
          <p:nvPr/>
        </p:nvSpPr>
        <p:spPr>
          <a:xfrm>
            <a:off x="9357034" y="2404868"/>
            <a:ext cx="2705280" cy="3201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Прямоугольник 6"/>
          <p:cNvSpPr/>
          <p:nvPr/>
        </p:nvSpPr>
        <p:spPr>
          <a:xfrm>
            <a:off x="501202" y="1685793"/>
            <a:ext cx="898574" cy="184308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87301" y="4495800"/>
            <a:ext cx="898574" cy="18430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392850" y="5877222"/>
            <a:ext cx="7799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uz-Cyrl-UZ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40291" y="96981"/>
            <a:ext cx="1422023" cy="9282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3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95322" cy="12330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TEST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3964" y="1397665"/>
                <a:ext cx="11707091" cy="4897110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𝟐𝐧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son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12 - 2n &gt; 0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n≠o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12 - 2n = 2(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6-n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&gt; 0 (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3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44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T: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4400" b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10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0,4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∉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endParaRPr lang="en-US" sz="4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4" y="1397665"/>
                <a:ext cx="11707091" cy="4897110"/>
              </a:xfrm>
              <a:prstGeom prst="rect">
                <a:avLst/>
              </a:prstGeom>
              <a:blipFill>
                <a:blip r:embed="rId3"/>
                <a:stretch>
                  <a:fillRect l="-2081" b="-1985"/>
                </a:stretch>
              </a:blipFill>
              <a:ln w="127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9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95322" cy="12330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TEST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3964" y="1397665"/>
                <a:ext cx="11707091" cy="5043817"/>
              </a:xfrm>
              <a:prstGeom prst="rect">
                <a:avLst/>
              </a:prstGeom>
              <a:noFill/>
              <a:ln w="127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𝟒𝐲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 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-8    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E)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-4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x = 2y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y≠o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</a:p>
              <a:p>
                <a:r>
                  <a:rPr lang="en-US" sz="44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p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 0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4" y="1397665"/>
                <a:ext cx="11707091" cy="5043817"/>
              </a:xfrm>
              <a:prstGeom prst="rect">
                <a:avLst/>
              </a:prstGeom>
              <a:blipFill>
                <a:blip r:embed="rId3"/>
                <a:stretch>
                  <a:fillRect l="-1249" r="-832" b="-4578"/>
                </a:stretch>
              </a:blipFill>
              <a:ln w="127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836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52400" y="1936505"/>
            <a:ext cx="1094595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 </a:t>
            </a:r>
            <a:r>
              <a:rPr lang="en-US" sz="6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,13</a:t>
            </a:r>
            <a:r>
              <a:rPr lang="ru-RU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,15-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28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53772" y="1619881"/>
            <a:ext cx="8739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-6;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8704" y="4135787"/>
            <a:ext cx="2252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0,7+45n;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373173" y="1579116"/>
                <a:ext cx="1749646" cy="730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+3,2</a:t>
                </a:r>
                <a:endParaRPr lang="ru-RU" sz="24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173" y="1579116"/>
                <a:ext cx="1749646" cy="730969"/>
              </a:xfrm>
              <a:prstGeom prst="rect">
                <a:avLst/>
              </a:prstGeom>
              <a:blipFill>
                <a:blip r:embed="rId2"/>
                <a:stretch>
                  <a:fillRect t="-11667" r="-10801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70122" y="4203309"/>
                <a:ext cx="205047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</a:rPr>
                  <a:t>+9,7:b</a:t>
                </a:r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0122" y="4203309"/>
                <a:ext cx="2050472" cy="629468"/>
              </a:xfrm>
              <a:prstGeom prst="rect">
                <a:avLst/>
              </a:prstGeom>
              <a:blipFill>
                <a:blip r:embed="rId3"/>
                <a:stretch>
                  <a:fillRect t="-22330" r="-4154" b="-48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919768" y="5072511"/>
            <a:ext cx="110159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678" y="278094"/>
            <a:ext cx="92841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773626" y="1957307"/>
            <a:ext cx="10724307" cy="2521527"/>
          </a:xfrm>
          <a:prstGeom prst="horizontalScroll">
            <a:avLst>
              <a:gd name="adj" fmla="val 15099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58703" y="1667884"/>
            <a:ext cx="27393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,3+5:8,2; 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85201" y="4124891"/>
            <a:ext cx="14109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2b-6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2859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96291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№10(1)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0108" y="1620983"/>
            <a:ext cx="118317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algebraic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- son:   n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- son:   n+1</a:t>
            </a:r>
          </a:p>
          <a:p>
            <a:r>
              <a:rPr 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n+n+1</a:t>
            </a:r>
            <a:r>
              <a:rPr 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2n+1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6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10(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7926" y="1288473"/>
                <a:ext cx="11804073" cy="5651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Kattasi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ko‘paytmasini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 son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 son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m-1</a:t>
                </a:r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(m-1)∙m=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e>
                      <m:sup>
                        <m:r>
                          <a:rPr lang="en-US" sz="5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5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m</a:t>
                </a:r>
              </a:p>
              <a:p>
                <a:endParaRPr lang="en-US" sz="5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6" y="1288473"/>
                <a:ext cx="11804073" cy="5651804"/>
              </a:xfrm>
              <a:prstGeom prst="rect">
                <a:avLst/>
              </a:prstGeom>
              <a:blipFill>
                <a:blip r:embed="rId2"/>
                <a:stretch>
                  <a:fillRect l="-2376" t="-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020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10(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7926" y="1288473"/>
            <a:ext cx="11804073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2p +1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1-son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2p +1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 2-son: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2p +3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3-son:   2p +5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2p+1)(2p+3)(2p+5)</a:t>
            </a:r>
          </a:p>
          <a:p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2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№11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7926" y="1288473"/>
            <a:ext cx="11804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7926" y="1288473"/>
            <a:ext cx="1060258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274" y="2934666"/>
            <a:ext cx="8369085" cy="33620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8709" y="4369861"/>
            <a:ext cx="3089565" cy="1601448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16625" y="3752021"/>
            <a:ext cx="684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915" y="474759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1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124691" y="-50003"/>
                <a:ext cx="12316691" cy="104572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</m:oMath>
                </a14:m>
                <a:r>
                  <a:rPr lang="en-US" sz="6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?,</a:t>
                </a:r>
                <a:r>
                  <a:rPr lang="ru-RU" sz="66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6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6600" b="1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</m:oMath>
                </a14:m>
                <a:r>
                  <a:rPr lang="en-US" sz="6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?</a:t>
                </a:r>
                <a:endParaRPr lang="ru-RU" sz="6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4691" y="-50003"/>
                <a:ext cx="12316691" cy="1045726"/>
              </a:xfrm>
              <a:prstGeom prst="rect">
                <a:avLst/>
              </a:prstGeom>
              <a:blipFill>
                <a:blip r:embed="rId2"/>
                <a:stretch>
                  <a:fillRect t="-24855" b="-43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Фигура, имеющая форму буквы L 5"/>
          <p:cNvSpPr/>
          <p:nvPr/>
        </p:nvSpPr>
        <p:spPr>
          <a:xfrm>
            <a:off x="8215948" y="1440855"/>
            <a:ext cx="3283526" cy="2590800"/>
          </a:xfrm>
          <a:prstGeom prst="corner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11485620" y="1454709"/>
            <a:ext cx="13854" cy="1295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9532129" y="1440855"/>
            <a:ext cx="19534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4078" y="1148019"/>
                <a:ext cx="4695196" cy="1661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4000" b="1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2800" dirty="0" smtClean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  <m:r>
                      <a:rPr lang="en-US" sz="4400" b="1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4400" b="1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  <a:endParaRPr lang="ru-RU" sz="32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78" y="1148019"/>
                <a:ext cx="4695196" cy="1661993"/>
              </a:xfrm>
              <a:prstGeom prst="rect">
                <a:avLst/>
              </a:prstGeom>
              <a:blipFill>
                <a:blip r:embed="rId3"/>
                <a:stretch>
                  <a:fillRect t="-6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5913" y="2271690"/>
                <a:ext cx="8188079" cy="31867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solidFill>
                      <a:srgbClr val="0070C0"/>
                    </a:solidFill>
                  </a:rPr>
                  <a:t>1)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2(2+a+1,5) = 7 + 2a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2(1,5 +2 -b) = 7 - 2b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  <m:r>
                      <a:rPr lang="en-US" sz="40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7 +2a – (7- 2b) = 7+2a-7+2b=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= 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2a+2b 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3" y="2271690"/>
                <a:ext cx="8188079" cy="3186706"/>
              </a:xfrm>
              <a:prstGeom prst="rect">
                <a:avLst/>
              </a:prstGeom>
              <a:blipFill>
                <a:blip r:embed="rId4"/>
                <a:stretch>
                  <a:fillRect l="-22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8614552" y="942020"/>
            <a:ext cx="386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14876" y="238343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2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138126" y="2170532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1,5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457045" y="3057451"/>
            <a:ext cx="433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b</a:t>
            </a:r>
            <a:endParaRPr 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11453" y="4713426"/>
                <a:ext cx="10846161" cy="1924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solidFill>
                      <a:srgbClr val="0070C0"/>
                    </a:solidFill>
                  </a:rPr>
                  <a:t>2)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katta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2(a+1,5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2a +3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kichik</m:t>
                        </m:r>
                      </m:sub>
                    </m:sSub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1,5(2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-b)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3 - 1,5b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𝐛</m:t>
                        </m:r>
                      </m:sub>
                    </m:sSub>
                    <m:r>
                      <a:rPr lang="en-US" sz="40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2a + 3 - 3 + 1,5b =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2a +1,5b 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3" y="4713426"/>
                <a:ext cx="10846161" cy="1924822"/>
              </a:xfrm>
              <a:prstGeom prst="rect">
                <a:avLst/>
              </a:prstGeom>
              <a:blipFill>
                <a:blip r:embed="rId5"/>
                <a:stretch>
                  <a:fillRect l="-2024" t="-6329" b="-10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7772601" y="5097530"/>
            <a:ext cx="40703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2a + 2b; </a:t>
            </a:r>
          </a:p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2a + 1,5 b.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84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080655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8654" y="969818"/>
            <a:ext cx="1155469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10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40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suzishdi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30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yurishdi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Agar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= 3,3 km/h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= 5,7 km/h, c =10,5 km/h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Yonalishning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0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27949" y="47449"/>
                <a:ext cx="11554691" cy="4655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Otda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km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28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-u 10 min. =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Solda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 </a:t>
                </a:r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km/h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28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-u 40 min.=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Piyoda</a:t>
                </a:r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8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km/h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800" dirty="0" err="1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2800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-u 30 min.=</a:t>
                </a:r>
                <a:r>
                  <a:rPr lang="en-US" sz="32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32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Agar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3,3 km/h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5,7 km/h, c =10,5 km/h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4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en-US" sz="36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V∙t</a:t>
                </a:r>
                <a:endParaRPr lang="en-US" sz="36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4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5400" b="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c;</a:t>
                </a:r>
              </a:p>
              <a:p>
                <a:pPr algn="just"/>
                <a:endPara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9" y="47449"/>
                <a:ext cx="11554691" cy="46553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авая круглая скобка 2"/>
          <p:cNvSpPr/>
          <p:nvPr/>
        </p:nvSpPr>
        <p:spPr>
          <a:xfrm>
            <a:off x="9365673" y="465575"/>
            <a:ext cx="290946" cy="15240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37430" y="965965"/>
            <a:ext cx="1680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 -? km 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643950" y="3385298"/>
                <a:ext cx="2165849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a;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950" y="3385298"/>
                <a:ext cx="2165849" cy="904222"/>
              </a:xfrm>
              <a:prstGeom prst="rect">
                <a:avLst/>
              </a:prstGeom>
              <a:blipFill>
                <a:blip r:embed="rId3"/>
                <a:stretch>
                  <a:fillRect r="-7887" b="-12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047446" y="3421473"/>
                <a:ext cx="2165849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  <m:sub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b;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446" y="3421473"/>
                <a:ext cx="2165849" cy="904222"/>
              </a:xfrm>
              <a:prstGeom prst="rect">
                <a:avLst/>
              </a:prstGeom>
              <a:blipFill>
                <a:blip r:embed="rId4"/>
                <a:stretch>
                  <a:fillRect r="-7887" b="-12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399" y="4334160"/>
                <a:ext cx="4899098" cy="12429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 +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+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9" y="4334160"/>
                <a:ext cx="4899098" cy="1242904"/>
              </a:xfrm>
              <a:prstGeom prst="rect">
                <a:avLst/>
              </a:prstGeom>
              <a:blipFill>
                <a:blip r:embed="rId5"/>
                <a:stretch>
                  <a:fillRect l="-4353" r="-3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809799" y="4370335"/>
                <a:ext cx="6607899" cy="9659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10,5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3,3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5,7=</a:t>
                </a:r>
                <a:endParaRPr lang="ru-RU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799" y="4370335"/>
                <a:ext cx="6607899" cy="965905"/>
              </a:xfrm>
              <a:prstGeom prst="rect">
                <a:avLst/>
              </a:prstGeom>
              <a:blipFill>
                <a:blip r:embed="rId6"/>
                <a:stretch>
                  <a:fillRect l="-3229" r="-1937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3914" y="5577064"/>
                <a:ext cx="11921853" cy="975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</m:num>
                      <m:den>
                        <m: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33,25 +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5,5 + 14,25 = 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53(km)</a:t>
                </a: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14" y="5577064"/>
                <a:ext cx="11921853" cy="975460"/>
              </a:xfrm>
              <a:prstGeom prst="rect">
                <a:avLst/>
              </a:prstGeom>
              <a:blipFill>
                <a:blip r:embed="rId7"/>
                <a:stretch>
                  <a:fillRect l="-1841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961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03718ab4bf6fec8aef8286a43b56e81d84431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</TotalTime>
  <Words>373</Words>
  <Application>Microsoft Office PowerPoint</Application>
  <PresentationFormat>Широкоэкранный</PresentationFormat>
  <Paragraphs>89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86</cp:revision>
  <dcterms:created xsi:type="dcterms:W3CDTF">2020-06-19T10:50:35Z</dcterms:created>
  <dcterms:modified xsi:type="dcterms:W3CDTF">2020-09-03T08:43:13Z</dcterms:modified>
</cp:coreProperties>
</file>