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9"/>
  </p:notesMasterIdLst>
  <p:sldIdLst>
    <p:sldId id="296" r:id="rId2"/>
    <p:sldId id="267" r:id="rId3"/>
    <p:sldId id="265" r:id="rId4"/>
    <p:sldId id="288" r:id="rId5"/>
    <p:sldId id="257" r:id="rId6"/>
    <p:sldId id="290" r:id="rId7"/>
    <p:sldId id="291" r:id="rId8"/>
    <p:sldId id="293" r:id="rId9"/>
    <p:sldId id="294" r:id="rId10"/>
    <p:sldId id="273" r:id="rId11"/>
    <p:sldId id="295" r:id="rId12"/>
    <p:sldId id="298" r:id="rId13"/>
    <p:sldId id="297" r:id="rId14"/>
    <p:sldId id="299" r:id="rId15"/>
    <p:sldId id="300" r:id="rId16"/>
    <p:sldId id="282" r:id="rId17"/>
    <p:sldId id="292" r:id="rId18"/>
  </p:sldIdLst>
  <p:sldSz cx="12192000" cy="6858000"/>
  <p:notesSz cx="6858000" cy="9144000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0000"/>
    <a:srgbClr val="CC54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ACFA0-4BCB-4B6D-987F-7CD252B32A66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1B672-CA94-4672-8E5C-387886C7A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4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79E7F-1C9C-4D02-9D9C-276F09076EA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56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79E7F-1C9C-4D02-9D9C-276F09076EA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221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79E7F-1C9C-4D02-9D9C-276F09076EA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74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755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56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01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283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27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018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12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029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72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1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33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9ACC9-8108-4A4F-86F0-D5A7305C84C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65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8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0.png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6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41277" y="413757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14345" y="296550"/>
            <a:ext cx="10551231" cy="1276312"/>
            <a:chOff x="439458" y="228104"/>
            <a:chExt cx="4992295" cy="60388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729756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729756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970052" y="2348795"/>
            <a:ext cx="2912742" cy="30981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27917" y="538200"/>
            <a:ext cx="1328562" cy="78162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 8</a:t>
            </a:r>
            <a:r>
              <a:rPr lang="ru-RU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75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85350" y="685773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28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52054" y="1957615"/>
            <a:ext cx="853791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MAVZU:ALGEBRAIK IFODALAR</a:t>
            </a:r>
          </a:p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endParaRPr lang="ru-RU" sz="6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2054" y="2390462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6652" y="2000449"/>
            <a:ext cx="734291" cy="168365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46651" y="4061613"/>
            <a:ext cx="734291" cy="177482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395348" y="5495188"/>
            <a:ext cx="8853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87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№6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(3)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           </a:t>
            </a: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83660" y="1122363"/>
            <a:ext cx="961808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ayirmasining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= 0,15,  y= -0,75</a:t>
            </a:r>
            <a:r>
              <a:rPr lang="en-US" sz="4800" dirty="0"/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sz="4800" dirty="0" smtClean="0"/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1518130" y="5231179"/>
            <a:ext cx="89755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x+y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)(x-y)  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07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№6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(3)   x= 0,15,  y= -0,75</a:t>
            </a: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09587" y="1122363"/>
            <a:ext cx="1117282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6631" y="1122363"/>
            <a:ext cx="1132409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  </a:t>
            </a:r>
            <a:r>
              <a:rPr lang="en-US" sz="4000" b="1" dirty="0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4000" b="1" dirty="0" err="1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en-US" sz="4000" b="1" dirty="0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x+y</a:t>
            </a: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)(x-y)  </a:t>
            </a:r>
            <a:endParaRPr lang="en-US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0,15 + (-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0,75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 ∙ (0,15 - (-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0,75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)) =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(0,15 - 0,75) ∙ (0,15 + 0,75) =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= -0,6 ∙ 0,9 =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-0,54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71437" y="4474369"/>
                <a:ext cx="10734349" cy="1800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82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4400" b="1" dirty="0" smtClean="0">
                    <a:solidFill>
                      <a:srgbClr val="82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-usul:</a:t>
                </a:r>
                <a:r>
                  <a:rPr lang="en-US" sz="4400" dirty="0" smtClean="0"/>
                  <a:t> 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44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x+y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)(x-y) </a:t>
                </a:r>
                <a:r>
                  <a:rPr lang="en-US" sz="4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p>
                        <m:r>
                          <a:rPr lang="en-US" sz="4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4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e>
                      <m:sup>
                        <m:r>
                          <a:rPr lang="en-US" sz="4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40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𝟕𝟓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0,0225-0,5625 =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0,54</a:t>
                </a:r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437" y="4474369"/>
                <a:ext cx="10734349" cy="1800429"/>
              </a:xfrm>
              <a:prstGeom prst="rect">
                <a:avLst/>
              </a:prstGeom>
              <a:blipFill>
                <a:blip r:embed="rId2"/>
                <a:stretch>
                  <a:fillRect l="-1704" t="-7458" r="-1363" b="-81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023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0" y="0"/>
                <a:ext cx="12192000" cy="1611825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№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(2). </a:t>
                </a:r>
                <a:r>
                  <a:rPr lang="en-US" sz="6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6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</m:t>
                    </m:r>
                  </m:oMath>
                </a14:m>
                <a:r>
                  <a:rPr lang="en-US" sz="6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1da </a:t>
                </a:r>
                <a:r>
                  <a:rPr lang="en-US" sz="6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6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1611825"/>
              </a:xfrm>
              <a:prstGeom prst="rect">
                <a:avLst/>
              </a:prstGeom>
              <a:blipFill rotWithShape="1">
                <a:blip r:embed="rId2"/>
                <a:stretch>
                  <a:fillRect l="-849" b="-5639"/>
                </a:stretch>
              </a:blipFill>
              <a:ln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6902" y="1611825"/>
                <a:ext cx="12323736" cy="69091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800" dirty="0" smtClean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𝒑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 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</m:num>
                      <m:den>
                        <m:f>
                          <m:f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−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𝒍</m:t>
                        </m:r>
                      </m:den>
                    </m:f>
                  </m:oMath>
                </a14:m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5400" b="0" dirty="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3∙ </m:t>
                            </m:r>
                            <m:f>
                              <m:fPr>
                                <m:ctrlPr>
                                  <a:rPr lang="en-US" sz="5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5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5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+ 1</m:t>
                            </m:r>
                          </m:e>
                        </m:d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∙2∙ </m:t>
                        </m:r>
                        <m:f>
                          <m:fPr>
                            <m:ctrlP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−1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b="0" i="1" dirty="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5400" b="0" dirty="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a:t>=</a:t>
                </a:r>
              </a:p>
              <a:p>
                <a:r>
                  <a:rPr lang="en-US" sz="54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a:t>             </a:t>
                </a:r>
                <a:r>
                  <a:rPr lang="en-US" sz="5400" dirty="0" smtClean="0"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2∙2∙</m:t>
                        </m:r>
                        <m:f>
                          <m:f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m:rPr>
                        <m:nor/>
                      </m:rPr>
                      <a:rPr lang="en-US" sz="54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+ </m:t>
                    </m:r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m:rPr>
                        <m:nor/>
                      </m:rPr>
                      <a:rPr lang="en-US" sz="54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+ </m:t>
                    </m:r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</a:p>
              <a:p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=</a:t>
                </a:r>
                <a:r>
                  <a:rPr lang="en-US" sz="44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8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4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902" y="1611825"/>
                <a:ext cx="12323736" cy="690913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496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0" y="0"/>
                <a:ext cx="12295322" cy="1642821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№</a:t>
                </a:r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(2).  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 c=6;  q=0,5;  m=0,2</a:t>
                </a:r>
                <a14:m>
                  <m:oMath xmlns:m="http://schemas.openxmlformats.org/officeDocument/2006/math">
                    <m:r>
                      <a:rPr lang="en-US" sz="5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95322" cy="1642821"/>
              </a:xfrm>
              <a:prstGeom prst="rect">
                <a:avLst/>
              </a:prstGeom>
              <a:blipFill>
                <a:blip r:embed="rId3"/>
                <a:stretch>
                  <a:fillRect l="-2922" b="-3321"/>
                </a:stretch>
              </a:blipFill>
              <a:ln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07818" y="1854865"/>
                <a:ext cx="11222182" cy="43806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∙(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𝒃𝒄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f>
                          <m:fPr>
                            <m:ctrlP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</m:den>
                        </m:f>
                      </m:den>
                    </m:f>
                  </m:oMath>
                </a14:m>
                <a:r>
                  <a:rPr lang="en-US" sz="6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5∙(</m:t>
                        </m:r>
                        <m:f>
                          <m:fPr>
                            <m:ctrlPr>
                              <a:rPr lang="en-US" sz="6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6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6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∙6+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0,2</m:t>
                        </m:r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0,5</m:t>
                        </m:r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+4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,25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6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5∙(4+0,2)</m:t>
                        </m:r>
                      </m:num>
                      <m:den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1+4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,25</m:t>
                        </m:r>
                      </m:den>
                    </m:f>
                  </m:oMath>
                </a14:m>
                <a:r>
                  <a:rPr lang="en-US" sz="6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6600" dirty="0" smtClean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5∙4,2</m:t>
                        </m:r>
                      </m:num>
                      <m:den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5,25</m:t>
                        </m:r>
                      </m:den>
                    </m:f>
                  </m:oMath>
                </a14:m>
                <a:r>
                  <a:rPr lang="en-US" sz="6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</m:num>
                      <m:den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5,25</m:t>
                        </m:r>
                      </m:den>
                    </m:f>
                  </m:oMath>
                </a14:m>
                <a:r>
                  <a:rPr lang="en-US" sz="6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6600" b="1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endParaRPr lang="en-US" sz="66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18" y="1854865"/>
                <a:ext cx="11222182" cy="4380686"/>
              </a:xfrm>
              <a:prstGeom prst="rect">
                <a:avLst/>
              </a:prstGeom>
              <a:blipFill>
                <a:blip r:embed="rId4"/>
                <a:stretch>
                  <a:fillRect t="-11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105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295322" cy="12330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TEST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93964" y="1397665"/>
                <a:ext cx="11707091" cy="4897110"/>
              </a:xfrm>
              <a:prstGeom prst="rect">
                <a:avLst/>
              </a:prstGeom>
              <a:noFill/>
              <a:ln w="12700"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𝟐𝐧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𝐧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nechta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natural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qiymatida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natural son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5  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6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4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:endParaRPr lang="en-US" sz="3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12 - 2n &gt; 0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n≠o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12 - 2n = 2(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6-n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&gt; 0 (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/>
                <a:r>
                  <a:rPr lang="en-US" sz="4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T: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  <m:r>
                          <a:rPr lang="en-US" sz="44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∙1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10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  <m:r>
                          <a:rPr lang="en-US" sz="4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0,4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∉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D)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4 </a:t>
                </a:r>
                <a:endParaRPr lang="en-US" sz="4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4" y="1397665"/>
                <a:ext cx="11707091" cy="4897110"/>
              </a:xfrm>
              <a:prstGeom prst="rect">
                <a:avLst/>
              </a:prstGeom>
              <a:blipFill>
                <a:blip r:embed="rId3"/>
                <a:stretch>
                  <a:fillRect l="-2081" b="-1985"/>
                </a:stretch>
              </a:blipFill>
              <a:ln w="127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682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295322" cy="12330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TEST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93964" y="1397665"/>
                <a:ext cx="11707091" cy="5043817"/>
              </a:xfrm>
              <a:prstGeom prst="rect">
                <a:avLst/>
              </a:prstGeom>
              <a:noFill/>
              <a:ln w="12700"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0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𝟒𝐲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4  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8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0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-8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-4</a:t>
                </a:r>
                <a:endParaRPr lang="en-US" sz="3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num>
                      <m:den>
                        <m:r>
                          <a:rPr lang="en-US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x = 2y (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y≠o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pPr/>
                <a:r>
                  <a:rPr lang="en-US" sz="4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(2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e>
                      <m:sup>
                        <m:r>
                          <a:rPr lang="en-US" sz="4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  <a:p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 0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4" y="1397665"/>
                <a:ext cx="11707091" cy="5043817"/>
              </a:xfrm>
              <a:prstGeom prst="rect">
                <a:avLst/>
              </a:prstGeom>
              <a:blipFill>
                <a:blip r:embed="rId3"/>
                <a:stretch>
                  <a:fillRect l="-1249" r="-832" b="-4578"/>
                </a:stretch>
              </a:blipFill>
              <a:ln w="127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855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551785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52400" y="1936505"/>
            <a:ext cx="1094595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10-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6</a:t>
            </a:r>
            <a:r>
              <a:rPr lang="ru-RU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,8</a:t>
            </a:r>
            <a:r>
              <a:rPr lang="ru-RU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,10-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99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1489525" y="4931624"/>
            <a:ext cx="4089061" cy="1728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31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631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7,8·5;  </a:t>
            </a:r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7k-4,2m 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763405" y="1432357"/>
                <a:ext cx="1638513" cy="1074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368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·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den>
                      </m:f>
                      <m:r>
                        <a:rPr lang="en-US" sz="3368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ru-RU" sz="2526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3405" y="1432357"/>
                <a:ext cx="1638513" cy="1074205"/>
              </a:xfrm>
              <a:prstGeom prst="rect">
                <a:avLst/>
              </a:prstGeom>
              <a:blipFill>
                <a:blip r:embed="rId2"/>
                <a:stretch>
                  <a:fillRect r="-371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3289224" y="2567827"/>
            <a:ext cx="1406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0,5;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3989" y="1395861"/>
            <a:ext cx="21155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-7,8·5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561623" y="3584949"/>
                <a:ext cx="1028140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400" b="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  <m:sup>
                          <m:r>
                            <a:rPr lang="en-US" sz="4400" b="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sup>
                      </m:sSup>
                      <m:r>
                        <a:rPr lang="en-US" sz="44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ru-RU" sz="1846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1623" y="3584949"/>
                <a:ext cx="1028140" cy="7694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9957566" y="1570104"/>
            <a:ext cx="1479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3a-1</a:t>
            </a:r>
            <a:r>
              <a:rPr lang="en-US" sz="2800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dirty="0">
              <a:solidFill>
                <a:srgbClr val="82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19643" y="3717778"/>
            <a:ext cx="2827071" cy="673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89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1/5+6m</a:t>
            </a:r>
            <a:r>
              <a:rPr lang="en-US" sz="2947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947" dirty="0">
              <a:solidFill>
                <a:srgbClr val="82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05040" y="1665181"/>
            <a:ext cx="2165084" cy="608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368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7k-4,2m ;</a:t>
            </a:r>
            <a:r>
              <a:rPr lang="en-US" sz="1894" b="1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368" dirty="0">
              <a:solidFill>
                <a:srgbClr val="82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7065257" y="2381084"/>
                <a:ext cx="1904673" cy="12158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053" i="1" smtClean="0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053" b="0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8,2−</m:t>
                        </m:r>
                        <m:r>
                          <a:rPr lang="en-US" sz="5053" b="0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5053" b="0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  <m:r>
                      <a:rPr lang="en-US" sz="5053" b="0" i="1" smtClean="0">
                        <a:solidFill>
                          <a:srgbClr val="82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1473" dirty="0" smtClean="0">
                    <a:solidFill>
                      <a:srgbClr val="82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368" dirty="0">
                  <a:solidFill>
                    <a:srgbClr val="820000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5257" y="2381084"/>
                <a:ext cx="1904673" cy="12158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9611988" y="2715565"/>
            <a:ext cx="2170218" cy="675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789" dirty="0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2020b²;</a:t>
            </a:r>
            <a:endParaRPr lang="ru-RU" sz="3789" dirty="0">
              <a:solidFill>
                <a:srgbClr val="82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574" y="2553898"/>
            <a:ext cx="1685077" cy="740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10" dirty="0">
                <a:latin typeface="Arial" panose="020B0604020202020204" pitchFamily="34" charset="0"/>
                <a:cs typeface="Arial" panose="020B0604020202020204" pitchFamily="34" charset="0"/>
              </a:rPr>
              <a:t>1000</a:t>
            </a:r>
            <a:r>
              <a:rPr lang="en-US" sz="4210" dirty="0" smtClean="0">
                <a:latin typeface="Arial" panose="020B0604020202020204" pitchFamily="34" charset="0"/>
                <a:cs typeface="Arial" panose="020B0604020202020204" pitchFamily="34" charset="0"/>
              </a:rPr>
              <a:t>!;</a:t>
            </a:r>
            <a:endParaRPr lang="ru-RU" sz="42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296757" y="5089244"/>
                <a:ext cx="2510624" cy="11423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4·</m:t>
                          </m:r>
                          <m:r>
                            <a:rPr lang="en-US" sz="3600" b="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0,5+7</m:t>
                          </m:r>
                        </m:num>
                        <m:den>
                          <m:r>
                            <a:rPr lang="en-US" sz="3600" b="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den>
                      </m:f>
                      <m:r>
                        <a:rPr lang="en-US" sz="3600" b="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en-US" sz="40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6757" y="5089244"/>
                <a:ext cx="2510624" cy="11423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561623" y="5077702"/>
                <a:ext cx="1840295" cy="18794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8,2−</m:t>
                        </m:r>
                        <m:r>
                          <a:rPr lang="en-US" sz="4800" b="0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4800" b="0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  <m:r>
                      <a:rPr lang="en-US" sz="4800" b="0" i="1">
                        <a:solidFill>
                          <a:srgbClr val="82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1600" dirty="0">
                    <a:solidFill>
                      <a:srgbClr val="82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rgbClr val="820000"/>
                  </a:solidFill>
                </a:endParaRPr>
              </a:p>
              <a:p>
                <a:endParaRPr lang="ru-RU" sz="4800" b="1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1623" y="5077702"/>
                <a:ext cx="1840295" cy="187942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6807381" y="5064354"/>
            <a:ext cx="1837755" cy="3020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</a:t>
            </a:r>
            <a:r>
              <a:rPr lang="en-US" sz="4400" dirty="0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!;</a:t>
            </a:r>
          </a:p>
          <a:p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3a-1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dirty="0">
              <a:solidFill>
                <a:srgbClr val="002060"/>
              </a:solidFill>
            </a:endParaRPr>
          </a:p>
          <a:p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692509" y="5105935"/>
            <a:ext cx="104067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0,5;</a:t>
            </a:r>
          </a:p>
          <a:p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059788" y="5022035"/>
                <a:ext cx="2024913" cy="18466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1/5+6m</a:t>
                </a:r>
                <a:r>
                  <a:rPr lang="en-US" sz="3200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  <m:sup>
                          <m:r>
                            <a:rPr lang="en-US" sz="4000" b="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sup>
                      </m:sSup>
                      <m:r>
                        <a:rPr lang="en-US" sz="40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  <a:p>
                <a:endParaRPr lang="ru-RU" sz="1400" dirty="0">
                  <a:solidFill>
                    <a:srgbClr val="82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9788" y="5022035"/>
                <a:ext cx="2024913" cy="1846659"/>
              </a:xfrm>
              <a:prstGeom prst="rect">
                <a:avLst/>
              </a:prstGeom>
              <a:blipFill>
                <a:blip r:embed="rId7"/>
                <a:stretch>
                  <a:fillRect l="-10542" t="-5941" r="-69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8584819" y="5798434"/>
            <a:ext cx="18060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2020b²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6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0100" y="374053"/>
            <a:ext cx="4751185" cy="91762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685443" y="402988"/>
            <a:ext cx="4751185" cy="917623"/>
          </a:xfrm>
          <a:prstGeom prst="rect">
            <a:avLst/>
          </a:prstGeom>
          <a:solidFill>
            <a:srgbClr val="CC54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53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6" grpId="0"/>
      <p:bldP spid="17" grpId="0"/>
      <p:bldP spid="2" grpId="0"/>
      <p:bldP spid="3" grpId="0"/>
      <p:bldP spid="9" grpId="0"/>
      <p:bldP spid="22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9491" y="1510146"/>
            <a:ext cx="117625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birlashmaga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9491" y="3105835"/>
            <a:ext cx="1127759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sonlardan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tuzilib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belgilari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birlashtiriladi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55964" y="5225533"/>
            <a:ext cx="99891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2∙5- 45:(-5)+37; 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-2,5:10+2020 </a:t>
            </a:r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66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150072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055" y="2747441"/>
            <a:ext cx="1140229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deb,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ifodada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ko‘rsatilgan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1155" y="5114698"/>
            <a:ext cx="977703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-25∙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4,5:(-0,5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)+37=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-125+9+37= </a:t>
            </a:r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-79 </a:t>
            </a:r>
            <a:endParaRPr lang="ru-RU" sz="4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5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3564" y="3658999"/>
            <a:ext cx="114992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sondan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               </a:t>
            </a:r>
            <a:endParaRPr lang="en-US" sz="4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22371" y="1513518"/>
            <a:ext cx="9398727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-5,4;  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6021…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sonlari</a:t>
            </a:r>
            <a:endParaRPr lang="en-US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mumkinmi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6257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8745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 IFODALAR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1781" y="1472986"/>
            <a:ext cx="11388437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harflardan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tuzilib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belgilari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birlashtirilgan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ifodadir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38698" y="4443288"/>
            <a:ext cx="15023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2a-6;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88131" y="4504843"/>
            <a:ext cx="19672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0,3+5n;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602435" y="4250096"/>
                <a:ext cx="1391728" cy="13052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  <m:r>
                          <a:rPr lang="en-US" sz="5400" b="1" i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54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2435" y="4250096"/>
                <a:ext cx="1391728" cy="1305229"/>
              </a:xfrm>
              <a:prstGeom prst="rect">
                <a:avLst/>
              </a:prstGeom>
              <a:blipFill>
                <a:blip r:embed="rId2"/>
                <a:stretch>
                  <a:fillRect r="-20175" b="-130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8866954" y="4529959"/>
                <a:ext cx="2050472" cy="629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+9,7:b</a:t>
                </a:r>
                <a:endParaRPr lang="ru-RU" b="1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6954" y="4529959"/>
                <a:ext cx="2050472" cy="629468"/>
              </a:xfrm>
              <a:prstGeom prst="rect">
                <a:avLst/>
              </a:prstGeom>
              <a:blipFill>
                <a:blip r:embed="rId3"/>
                <a:stretch>
                  <a:fillRect t="-21359" r="-4167" b="-49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468279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8546" y="1122363"/>
            <a:ext cx="1219199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Agar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ifodaga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kirgan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qo‘yilsa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ko‘rsatilgan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bajarilsa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124691" y="4276051"/>
            <a:ext cx="1205345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a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 2, b =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3a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+ 2b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– 7= 3∙2 + 2 ∙5 – 7=16-7=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4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2985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8546" y="1122363"/>
            <a:ext cx="12191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belgilari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birlashtirilgan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ko‘phad-lardan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28800" y="4019249"/>
            <a:ext cx="984142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5a²- 2ab + 6a -7ab - 6a²- 6a=</a:t>
            </a: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= 5a²- 6a²</a:t>
            </a:r>
            <a:r>
              <a:rPr lang="en-US" sz="5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+ 6a- 6a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-2ab- 7ab=</a:t>
            </a: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= 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a²-9ab</a:t>
            </a:r>
            <a:endParaRPr lang="ru-RU" sz="5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3637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062419" cy="1464623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4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44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5988" y="1905797"/>
            <a:ext cx="10552958" cy="4366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15680" algn="just"/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5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505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sonlardan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5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ko‘paytmasini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615680" algn="just"/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 Shu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ko‘paytmaning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053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615680" algn="just"/>
            <a:r>
              <a:rPr lang="en-US" sz="5684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5684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-</a:t>
            </a:r>
            <a:r>
              <a:rPr lang="en-US" sz="5684" b="1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53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505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05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35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532731" y="996620"/>
                <a:ext cx="6933845" cy="55663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315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:r>
                  <a:rPr lang="en-US" sz="4298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298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4298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298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298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a+x</a:t>
                </a:r>
                <a:r>
                  <a:rPr lang="en-US" sz="4298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=30(</a:t>
                </a:r>
                <a:r>
                  <a:rPr lang="en-US" sz="4298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shartga</a:t>
                </a:r>
                <a:r>
                  <a:rPr lang="en-US" sz="4298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298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asosan</a:t>
                </a:r>
                <a:r>
                  <a:rPr lang="en-US" sz="4298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5275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275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275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en-US" sz="5275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5275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30-a</a:t>
                </a:r>
                <a:r>
                  <a:rPr lang="ru-RU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5275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275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275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5275" dirty="0">
                    <a:latin typeface="Arial" panose="020B0604020202020204" pitchFamily="34" charset="0"/>
                    <a:cs typeface="Arial" panose="020B0604020202020204" pitchFamily="34" charset="0"/>
                  </a:rPr>
                  <a:t>·(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30-a</a:t>
                </a:r>
                <a:r>
                  <a:rPr lang="en-US" sz="5275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)= </a:t>
                </a:r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30a</a:t>
                </a:r>
                <a:r>
                  <a:rPr lang="en-US" sz="5275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275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5275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5275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5275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689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689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89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= -</a:t>
                </a:r>
                <a:r>
                  <a:rPr lang="en-US" sz="4689" dirty="0"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4298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4298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:r>
                  <a:rPr lang="ru-RU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30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·(-2)- (-2)²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-60-4 =</a:t>
                </a:r>
              </a:p>
              <a:p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=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-64 </a:t>
                </a: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2731" y="996620"/>
                <a:ext cx="6933845" cy="5566396"/>
              </a:xfrm>
              <a:prstGeom prst="rect">
                <a:avLst/>
              </a:prstGeom>
              <a:blipFill>
                <a:blip r:embed="rId2"/>
                <a:stretch>
                  <a:fillRect b="-47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29220" y="1182510"/>
            <a:ext cx="4303511" cy="2904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3517" b="1" dirty="0" smtClean="0">
                <a:latin typeface="Arial" panose="020B0604020202020204" pitchFamily="34" charset="0"/>
                <a:cs typeface="Arial" panose="020B0604020202020204" pitchFamily="34" charset="0"/>
              </a:rPr>
              <a:t>I son    </a:t>
            </a:r>
            <a:r>
              <a:rPr lang="en-US" sz="3517" b="1" dirty="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en-US" sz="5275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r>
              <a:rPr lang="en-US" sz="3517" b="1" dirty="0" smtClean="0"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3517" b="1" dirty="0">
                <a:latin typeface="Arial" panose="020B0604020202020204" pitchFamily="34" charset="0"/>
                <a:cs typeface="Arial" panose="020B0604020202020204" pitchFamily="34" charset="0"/>
              </a:rPr>
              <a:t>son    - </a:t>
            </a:r>
            <a:r>
              <a:rPr lang="en-US" sz="3908" b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endParaRPr lang="en-US" sz="5861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689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689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a·x</a:t>
            </a:r>
            <a:r>
              <a:rPr lang="en-US" sz="4689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689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?</a:t>
            </a: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3060493" y="2153861"/>
            <a:ext cx="247972" cy="1157029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458493" y="2484795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8179"/>
            <a:ext cx="12192000" cy="95844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28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4cd89612ca6509fc83672cdb03036f590462c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</TotalTime>
  <Words>511</Words>
  <Application>Microsoft Office PowerPoint</Application>
  <PresentationFormat>Широкоэкранный</PresentationFormat>
  <Paragraphs>121</Paragraphs>
  <Slides>17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Masala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77</cp:revision>
  <dcterms:created xsi:type="dcterms:W3CDTF">2020-06-19T10:50:35Z</dcterms:created>
  <dcterms:modified xsi:type="dcterms:W3CDTF">2020-08-29T02:49:20Z</dcterms:modified>
</cp:coreProperties>
</file>