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2"/>
  </p:notesMasterIdLst>
  <p:sldIdLst>
    <p:sldId id="366" r:id="rId2"/>
    <p:sldId id="550" r:id="rId3"/>
    <p:sldId id="543" r:id="rId4"/>
    <p:sldId id="546" r:id="rId5"/>
    <p:sldId id="554" r:id="rId6"/>
    <p:sldId id="549" r:id="rId7"/>
    <p:sldId id="551" r:id="rId8"/>
    <p:sldId id="542" r:id="rId9"/>
    <p:sldId id="553" r:id="rId10"/>
    <p:sldId id="470" r:id="rId11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A"/>
    <a:srgbClr val="9A0000"/>
    <a:srgbClr val="EE00B0"/>
    <a:srgbClr val="00A859"/>
    <a:srgbClr val="FF33CC"/>
    <a:srgbClr val="236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6" d="100"/>
          <a:sy n="66" d="100"/>
        </p:scale>
        <p:origin x="120" y="60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355E9-C85C-451C-A3FC-35A439462BD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82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622"/>
            <a:ext cx="12052908" cy="15867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3582" y="2157885"/>
            <a:ext cx="99182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4658" y="1948654"/>
            <a:ext cx="648072" cy="1345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26295" y="343235"/>
            <a:ext cx="1888622" cy="86409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5"/>
          <p:cNvGrpSpPr>
            <a:grpSpLocks/>
          </p:cNvGrpSpPr>
          <p:nvPr/>
        </p:nvGrpSpPr>
        <p:grpSpPr bwMode="auto">
          <a:xfrm rot="3036591">
            <a:off x="8914552" y="3460317"/>
            <a:ext cx="1423485" cy="3282465"/>
            <a:chOff x="746" y="796"/>
            <a:chExt cx="903" cy="1999"/>
          </a:xfrm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799 w 1252"/>
                <a:gd name="T5" fmla="*/ 1552 h 3125"/>
                <a:gd name="T6" fmla="*/ 848 w 1252"/>
                <a:gd name="T7" fmla="*/ 1909 h 3125"/>
                <a:gd name="T8" fmla="*/ 645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 rot="78698">
              <a:off x="1428" y="2354"/>
              <a:ext cx="212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grpSp>
          <p:nvGrpSpPr>
            <p:cNvPr id="17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18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587 w 1094"/>
                  <a:gd name="T1" fmla="*/ 1595 h 2612"/>
                  <a:gd name="T2" fmla="*/ 741 w 1094"/>
                  <a:gd name="T3" fmla="*/ 1540 h 2612"/>
                  <a:gd name="T4" fmla="*/ 688 w 1094"/>
                  <a:gd name="T5" fmla="*/ 1560 h 2612"/>
                  <a:gd name="T6" fmla="*/ 57 w 1094"/>
                  <a:gd name="T7" fmla="*/ 0 h 2612"/>
                  <a:gd name="T8" fmla="*/ 0 w 1094"/>
                  <a:gd name="T9" fmla="*/ 18 h 2612"/>
                  <a:gd name="T10" fmla="*/ 637 w 1094"/>
                  <a:gd name="T11" fmla="*/ 1578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0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2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ru-RU" sz="3902"/>
                </a:p>
              </p:txBody>
            </p:sp>
          </p:grpSp>
        </p:grpSp>
      </p:grpSp>
      <p:grpSp>
        <p:nvGrpSpPr>
          <p:cNvPr id="22" name="Group 33"/>
          <p:cNvGrpSpPr>
            <a:grpSpLocks/>
          </p:cNvGrpSpPr>
          <p:nvPr/>
        </p:nvGrpSpPr>
        <p:grpSpPr bwMode="auto">
          <a:xfrm rot="3659299" flipH="1">
            <a:off x="7568157" y="4151275"/>
            <a:ext cx="1384485" cy="3137841"/>
            <a:chOff x="3797" y="754"/>
            <a:chExt cx="852" cy="1931"/>
          </a:xfrm>
        </p:grpSpPr>
        <p:sp>
          <p:nvSpPr>
            <p:cNvPr id="23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4" name="Freeform 35"/>
            <p:cNvSpPr>
              <a:spLocks/>
            </p:cNvSpPr>
            <p:nvPr/>
          </p:nvSpPr>
          <p:spPr bwMode="auto">
            <a:xfrm rot="78698">
              <a:off x="4429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25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6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27" name="Group 28"/>
          <p:cNvGrpSpPr>
            <a:grpSpLocks/>
          </p:cNvGrpSpPr>
          <p:nvPr/>
        </p:nvGrpSpPr>
        <p:grpSpPr bwMode="auto">
          <a:xfrm rot="2763387" flipH="1">
            <a:off x="7679546" y="4533578"/>
            <a:ext cx="1384485" cy="3137841"/>
            <a:chOff x="3797" y="754"/>
            <a:chExt cx="852" cy="1931"/>
          </a:xfrm>
        </p:grpSpPr>
        <p:sp>
          <p:nvSpPr>
            <p:cNvPr id="28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 rot="78698">
              <a:off x="4430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32" name="Freeform 24" descr="Папирус"/>
          <p:cNvSpPr>
            <a:spLocks/>
          </p:cNvSpPr>
          <p:nvPr/>
        </p:nvSpPr>
        <p:spPr bwMode="auto">
          <a:xfrm rot="850458">
            <a:off x="615026" y="5362377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560388 h 344"/>
              <a:gd name="T4" fmla="*/ 6146800 w 3880"/>
              <a:gd name="T5" fmla="*/ 560388 h 344"/>
              <a:gd name="T6" fmla="*/ 615950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 rot="18426724">
            <a:off x="903461" y="5579313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3902"/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 rot="11650458">
            <a:off x="608527" y="5289642"/>
            <a:ext cx="6340682" cy="312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endParaRPr lang="ru-RU" sz="921" dirty="0">
              <a:solidFill>
                <a:srgbClr val="000000"/>
              </a:solidFill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 rot="850458">
            <a:off x="537027" y="5510251"/>
            <a:ext cx="6342307" cy="23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921" b="1" dirty="0">
                <a:solidFill>
                  <a:srgbClr val="000000"/>
                </a:solidFill>
              </a:rPr>
              <a:t>   </a:t>
            </a:r>
            <a:r>
              <a:rPr lang="en-US" sz="921" b="1" dirty="0">
                <a:solidFill>
                  <a:srgbClr val="000000"/>
                </a:solidFill>
              </a:rPr>
              <a:t>0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1     </a:t>
            </a:r>
            <a:r>
              <a:rPr lang="ru-RU" sz="921" b="1" dirty="0">
                <a:solidFill>
                  <a:srgbClr val="000000"/>
                </a:solidFill>
              </a:rPr>
              <a:t>  </a:t>
            </a:r>
            <a:r>
              <a:rPr lang="en-US" sz="921" b="1" dirty="0">
                <a:solidFill>
                  <a:srgbClr val="000000"/>
                </a:solidFill>
              </a:rPr>
              <a:t>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2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3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4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5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6        7        8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9       10      11      12       13      14      15      16   </a:t>
            </a:r>
            <a:endParaRPr lang="ru-RU" sz="921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73535" y="2208173"/>
            <a:ext cx="825097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2-5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4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7-9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endParaRPr lang="en-US" sz="4000" b="1" dirty="0" smtClean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28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(135 - bet).</a:t>
            </a:r>
            <a:endParaRPr lang="ru-RU" sz="2800" b="1" dirty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8431" y="2208173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1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5503" y="3015450"/>
            <a:ext cx="113052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yopishgan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5503" y="4734098"/>
            <a:ext cx="113052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kki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491" y="1912355"/>
            <a:ext cx="11305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060238" cy="12057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9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5503" y="736300"/>
            <a:ext cx="1051316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  <a:p>
            <a:r>
              <a:rPr lang="en-US" sz="32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1-qadam</a:t>
            </a:r>
            <a:r>
              <a:rPr lang="en-US" sz="32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sirkul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2-qadam.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AC=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3-qadam.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 = 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4-qadam</a:t>
            </a:r>
            <a:r>
              <a:rPr lang="en-US" sz="32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tutashtiriladi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ABC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2057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98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66"/>
          <p:cNvSpPr>
            <a:spLocks/>
          </p:cNvSpPr>
          <p:nvPr/>
        </p:nvSpPr>
        <p:spPr bwMode="auto">
          <a:xfrm>
            <a:off x="2260159" y="2978593"/>
            <a:ext cx="2515473" cy="4874"/>
          </a:xfrm>
          <a:custGeom>
            <a:avLst/>
            <a:gdLst>
              <a:gd name="T0" fmla="*/ 0 w 1548"/>
              <a:gd name="T1" fmla="*/ 0 h 3"/>
              <a:gd name="T2" fmla="*/ 1548 w 1548"/>
              <a:gd name="T3" fmla="*/ 3 h 3"/>
              <a:gd name="T4" fmla="*/ 0 60000 65536"/>
              <a:gd name="T5" fmla="*/ 0 60000 65536"/>
              <a:gd name="T6" fmla="*/ 0 w 1548"/>
              <a:gd name="T7" fmla="*/ 0 h 3"/>
              <a:gd name="T8" fmla="*/ 1548 w 1548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48" h="3">
                <a:moveTo>
                  <a:pt x="0" y="0"/>
                </a:moveTo>
                <a:lnTo>
                  <a:pt x="1548" y="3"/>
                </a:lnTo>
              </a:path>
            </a:pathLst>
          </a:custGeom>
          <a:noFill/>
          <a:ln w="28575" cap="flat" cmpd="sng">
            <a:solidFill>
              <a:srgbClr val="9A0000"/>
            </a:solidFill>
            <a:prstDash val="solid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55765" name="Arc 117"/>
          <p:cNvSpPr>
            <a:spLocks/>
          </p:cNvSpPr>
          <p:nvPr/>
        </p:nvSpPr>
        <p:spPr bwMode="auto">
          <a:xfrm rot="-1615609">
            <a:off x="4726883" y="3714710"/>
            <a:ext cx="3022468" cy="1496610"/>
          </a:xfrm>
          <a:custGeom>
            <a:avLst/>
            <a:gdLst>
              <a:gd name="T0" fmla="*/ 2649546 w 21600"/>
              <a:gd name="T1" fmla="*/ 0 h 10895"/>
              <a:gd name="T2" fmla="*/ 2946872 w 21600"/>
              <a:gd name="T3" fmla="*/ 1462088 h 10895"/>
              <a:gd name="T4" fmla="*/ 0 w 21600"/>
              <a:gd name="T5" fmla="*/ 1279444 h 10895"/>
              <a:gd name="T6" fmla="*/ 0 60000 65536"/>
              <a:gd name="T7" fmla="*/ 0 60000 65536"/>
              <a:gd name="T8" fmla="*/ 0 60000 65536"/>
              <a:gd name="T9" fmla="*/ 0 w 21600"/>
              <a:gd name="T10" fmla="*/ 0 h 10895"/>
              <a:gd name="T11" fmla="*/ 21600 w 21600"/>
              <a:gd name="T12" fmla="*/ 10895 h 108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895" fill="none" extrusionOk="0">
                <a:moveTo>
                  <a:pt x="19382" y="-1"/>
                </a:moveTo>
                <a:cubicBezTo>
                  <a:pt x="20841" y="2966"/>
                  <a:pt x="21600" y="6228"/>
                  <a:pt x="21600" y="9534"/>
                </a:cubicBezTo>
                <a:cubicBezTo>
                  <a:pt x="21600" y="9988"/>
                  <a:pt x="21585" y="10441"/>
                  <a:pt x="21557" y="10895"/>
                </a:cubicBezTo>
              </a:path>
              <a:path w="21600" h="10895" stroke="0" extrusionOk="0">
                <a:moveTo>
                  <a:pt x="19382" y="-1"/>
                </a:moveTo>
                <a:cubicBezTo>
                  <a:pt x="20841" y="2966"/>
                  <a:pt x="21600" y="6228"/>
                  <a:pt x="21600" y="9534"/>
                </a:cubicBezTo>
                <a:cubicBezTo>
                  <a:pt x="21600" y="9988"/>
                  <a:pt x="21585" y="10441"/>
                  <a:pt x="21557" y="10895"/>
                </a:cubicBezTo>
                <a:lnTo>
                  <a:pt x="0" y="9534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5650" name="Text Box 2"/>
          <p:cNvSpPr txBox="1">
            <a:spLocks noChangeArrowheads="1"/>
          </p:cNvSpPr>
          <p:nvPr/>
        </p:nvSpPr>
        <p:spPr bwMode="auto">
          <a:xfrm>
            <a:off x="7430854" y="3350714"/>
            <a:ext cx="4812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2060"/>
                </a:solidFill>
              </a:rPr>
              <a:t>С</a:t>
            </a:r>
          </a:p>
        </p:txBody>
      </p:sp>
      <p:sp>
        <p:nvSpPr>
          <p:cNvPr id="155651" name="Freeform 3"/>
          <p:cNvSpPr>
            <a:spLocks/>
          </p:cNvSpPr>
          <p:nvPr/>
        </p:nvSpPr>
        <p:spPr bwMode="auto">
          <a:xfrm>
            <a:off x="4964130" y="3836584"/>
            <a:ext cx="2612972" cy="2143352"/>
          </a:xfrm>
          <a:custGeom>
            <a:avLst/>
            <a:gdLst>
              <a:gd name="T0" fmla="*/ 0 w 1608"/>
              <a:gd name="T1" fmla="*/ 1160 h 1319"/>
              <a:gd name="T2" fmla="*/ 1608 w 1608"/>
              <a:gd name="T3" fmla="*/ 0 h 1319"/>
              <a:gd name="T4" fmla="*/ 1536 w 1608"/>
              <a:gd name="T5" fmla="*/ 1312 h 1319"/>
              <a:gd name="T6" fmla="*/ 1482 w 1608"/>
              <a:gd name="T7" fmla="*/ 1319 h 1319"/>
              <a:gd name="T8" fmla="*/ 0 w 1608"/>
              <a:gd name="T9" fmla="*/ 1160 h 13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08"/>
              <a:gd name="T16" fmla="*/ 0 h 1319"/>
              <a:gd name="T17" fmla="*/ 1608 w 1608"/>
              <a:gd name="T18" fmla="*/ 1319 h 13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08" h="1319">
                <a:moveTo>
                  <a:pt x="0" y="1160"/>
                </a:moveTo>
                <a:lnTo>
                  <a:pt x="1608" y="0"/>
                </a:lnTo>
                <a:lnTo>
                  <a:pt x="1536" y="1312"/>
                </a:lnTo>
                <a:lnTo>
                  <a:pt x="1482" y="1319"/>
                </a:lnTo>
                <a:lnTo>
                  <a:pt x="0" y="116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155690" name="Text Box 42"/>
          <p:cNvSpPr txBox="1">
            <a:spLocks noChangeArrowheads="1"/>
          </p:cNvSpPr>
          <p:nvPr/>
        </p:nvSpPr>
        <p:spPr bwMode="auto">
          <a:xfrm>
            <a:off x="6031693" y="204240"/>
            <a:ext cx="5788764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sz="2800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o‘tkaziladi</a:t>
            </a:r>
            <a:r>
              <a:rPr lang="en-US" sz="28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buFontTx/>
              <a:buAutoNum type="arabicPeriod"/>
            </a:pP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= P</a:t>
            </a:r>
            <a:r>
              <a:rPr lang="en-US" sz="2800" i="1" baseline="-250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i="1" baseline="-250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1;</a:t>
            </a:r>
            <a:endParaRPr lang="en-US" sz="2800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ru-RU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ru-RU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280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800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/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chiziladi</a:t>
            </a:r>
            <a:r>
              <a:rPr lang="en-US" sz="2800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AutoNum type="arabicPeriod" startAt="4"/>
            </a:pP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ru-RU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800" i="1" baseline="-250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2800" i="1" baseline="-250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800" i="1" baseline="-250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/>
            <a:r>
              <a:rPr lang="en-US" sz="2800" i="1" baseline="-250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chiziladi</a:t>
            </a:r>
            <a:r>
              <a:rPr lang="en-US" sz="2800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hangingPunct="1"/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28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691" name="Text Box 43"/>
          <p:cNvSpPr txBox="1">
            <a:spLocks noChangeArrowheads="1"/>
          </p:cNvSpPr>
          <p:nvPr/>
        </p:nvSpPr>
        <p:spPr bwMode="auto">
          <a:xfrm>
            <a:off x="7430854" y="5970186"/>
            <a:ext cx="4924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rgbClr val="002060"/>
                </a:solidFill>
              </a:rPr>
              <a:t>В</a:t>
            </a:r>
          </a:p>
        </p:txBody>
      </p:sp>
      <p:sp>
        <p:nvSpPr>
          <p:cNvPr id="155692" name="Text Box 44"/>
          <p:cNvSpPr txBox="1">
            <a:spLocks noChangeArrowheads="1"/>
          </p:cNvSpPr>
          <p:nvPr/>
        </p:nvSpPr>
        <p:spPr bwMode="auto">
          <a:xfrm>
            <a:off x="4777258" y="5797938"/>
            <a:ext cx="4812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2060"/>
                </a:solidFill>
              </a:rPr>
              <a:t>А</a:t>
            </a:r>
          </a:p>
        </p:txBody>
      </p:sp>
      <p:sp>
        <p:nvSpPr>
          <p:cNvPr id="155702" name="Text Box 54"/>
          <p:cNvSpPr txBox="1">
            <a:spLocks noChangeArrowheads="1"/>
          </p:cNvSpPr>
          <p:nvPr/>
        </p:nvSpPr>
        <p:spPr bwMode="auto">
          <a:xfrm>
            <a:off x="-25695" y="5397442"/>
            <a:ext cx="3739101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l-GR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АВС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6" name="Text Box 64"/>
          <p:cNvSpPr txBox="1">
            <a:spLocks noChangeArrowheads="1"/>
          </p:cNvSpPr>
          <p:nvPr/>
        </p:nvSpPr>
        <p:spPr bwMode="auto">
          <a:xfrm>
            <a:off x="766601" y="32492"/>
            <a:ext cx="19607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7" name="Text Box 65"/>
          <p:cNvSpPr txBox="1">
            <a:spLocks noChangeArrowheads="1"/>
          </p:cNvSpPr>
          <p:nvPr/>
        </p:nvSpPr>
        <p:spPr bwMode="auto">
          <a:xfrm>
            <a:off x="514093" y="540110"/>
            <a:ext cx="50706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800" b="1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8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28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348" name="Line 67"/>
          <p:cNvSpPr>
            <a:spLocks noChangeShapeType="1"/>
          </p:cNvSpPr>
          <p:nvPr/>
        </p:nvSpPr>
        <p:spPr bwMode="auto">
          <a:xfrm>
            <a:off x="1975788" y="3719585"/>
            <a:ext cx="3170341" cy="0"/>
          </a:xfrm>
          <a:prstGeom prst="line">
            <a:avLst/>
          </a:prstGeom>
          <a:noFill/>
          <a:ln w="28575">
            <a:solidFill>
              <a:srgbClr val="9A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4349" name="Text Box 68"/>
          <p:cNvSpPr txBox="1">
            <a:spLocks noChangeArrowheads="1"/>
          </p:cNvSpPr>
          <p:nvPr/>
        </p:nvSpPr>
        <p:spPr bwMode="auto">
          <a:xfrm>
            <a:off x="4754508" y="2835595"/>
            <a:ext cx="472894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Q</a:t>
            </a:r>
            <a:r>
              <a:rPr lang="en-US" sz="2047" baseline="-25000">
                <a:solidFill>
                  <a:srgbClr val="000099"/>
                </a:solidFill>
              </a:rPr>
              <a:t>1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4350" name="Text Box 69"/>
          <p:cNvSpPr txBox="1">
            <a:spLocks noChangeArrowheads="1"/>
          </p:cNvSpPr>
          <p:nvPr/>
        </p:nvSpPr>
        <p:spPr bwMode="auto">
          <a:xfrm>
            <a:off x="1902663" y="2760846"/>
            <a:ext cx="42859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P</a:t>
            </a:r>
            <a:r>
              <a:rPr lang="en-US" sz="2047" baseline="-25000">
                <a:solidFill>
                  <a:srgbClr val="000099"/>
                </a:solidFill>
              </a:rPr>
              <a:t>1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4351" name="Text Box 70"/>
          <p:cNvSpPr txBox="1">
            <a:spLocks noChangeArrowheads="1"/>
          </p:cNvSpPr>
          <p:nvPr/>
        </p:nvSpPr>
        <p:spPr bwMode="auto">
          <a:xfrm>
            <a:off x="1606916" y="4972446"/>
            <a:ext cx="42859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P</a:t>
            </a:r>
            <a:r>
              <a:rPr lang="ru-RU" sz="2047" baseline="-25000">
                <a:solidFill>
                  <a:srgbClr val="000099"/>
                </a:solidFill>
              </a:rPr>
              <a:t>3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4352" name="Text Box 71"/>
          <p:cNvSpPr txBox="1">
            <a:spLocks noChangeArrowheads="1"/>
          </p:cNvSpPr>
          <p:nvPr/>
        </p:nvSpPr>
        <p:spPr bwMode="auto">
          <a:xfrm>
            <a:off x="4925131" y="3719585"/>
            <a:ext cx="472894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Q</a:t>
            </a:r>
            <a:r>
              <a:rPr lang="en-US" sz="2047" baseline="-25000">
                <a:solidFill>
                  <a:srgbClr val="000099"/>
                </a:solidFill>
              </a:rPr>
              <a:t>2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55720" name="Text Box 72"/>
          <p:cNvSpPr txBox="1">
            <a:spLocks noChangeArrowheads="1"/>
          </p:cNvSpPr>
          <p:nvPr/>
        </p:nvSpPr>
        <p:spPr bwMode="auto">
          <a:xfrm>
            <a:off x="8674261" y="5428725"/>
            <a:ext cx="444999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 b="1" i="1" dirty="0">
                <a:solidFill>
                  <a:srgbClr val="002060"/>
                </a:solidFill>
              </a:rPr>
              <a:t>а</a:t>
            </a:r>
          </a:p>
        </p:txBody>
      </p:sp>
      <p:sp>
        <p:nvSpPr>
          <p:cNvPr id="155733" name="Arc 85"/>
          <p:cNvSpPr>
            <a:spLocks/>
          </p:cNvSpPr>
          <p:nvPr/>
        </p:nvSpPr>
        <p:spPr bwMode="auto">
          <a:xfrm rot="-618988">
            <a:off x="4704133" y="5489191"/>
            <a:ext cx="2881095" cy="1286986"/>
          </a:xfrm>
          <a:custGeom>
            <a:avLst/>
            <a:gdLst>
              <a:gd name="T0" fmla="*/ 2814638 w 21587"/>
              <a:gd name="T1" fmla="*/ 98095 h 9677"/>
              <a:gd name="T2" fmla="*/ 2517880 w 21587"/>
              <a:gd name="T3" fmla="*/ 1257300 h 9677"/>
              <a:gd name="T4" fmla="*/ 0 w 21587"/>
              <a:gd name="T5" fmla="*/ 0 h 9677"/>
              <a:gd name="T6" fmla="*/ 0 60000 65536"/>
              <a:gd name="T7" fmla="*/ 0 60000 65536"/>
              <a:gd name="T8" fmla="*/ 0 60000 65536"/>
              <a:gd name="T9" fmla="*/ 0 w 21587"/>
              <a:gd name="T10" fmla="*/ 0 h 9677"/>
              <a:gd name="T11" fmla="*/ 21587 w 21587"/>
              <a:gd name="T12" fmla="*/ 9677 h 96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7" h="9677" fill="none" extrusionOk="0">
                <a:moveTo>
                  <a:pt x="21586" y="754"/>
                </a:moveTo>
                <a:cubicBezTo>
                  <a:pt x="21478" y="3857"/>
                  <a:pt x="20702" y="6901"/>
                  <a:pt x="19311" y="9677"/>
                </a:cubicBezTo>
              </a:path>
              <a:path w="21587" h="9677" stroke="0" extrusionOk="0">
                <a:moveTo>
                  <a:pt x="21586" y="754"/>
                </a:moveTo>
                <a:cubicBezTo>
                  <a:pt x="21478" y="3857"/>
                  <a:pt x="20702" y="6901"/>
                  <a:pt x="19311" y="9677"/>
                </a:cubicBez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5766" name="Freeform 118"/>
          <p:cNvSpPr>
            <a:spLocks/>
          </p:cNvSpPr>
          <p:nvPr/>
        </p:nvSpPr>
        <p:spPr bwMode="auto">
          <a:xfrm>
            <a:off x="4977130" y="3823584"/>
            <a:ext cx="2586972" cy="2144977"/>
          </a:xfrm>
          <a:custGeom>
            <a:avLst/>
            <a:gdLst>
              <a:gd name="T0" fmla="*/ 0 w 1592"/>
              <a:gd name="T1" fmla="*/ 1176 h 1320"/>
              <a:gd name="T2" fmla="*/ 1592 w 1592"/>
              <a:gd name="T3" fmla="*/ 0 h 1320"/>
              <a:gd name="T4" fmla="*/ 1552 w 1592"/>
              <a:gd name="T5" fmla="*/ 1320 h 1320"/>
              <a:gd name="T6" fmla="*/ 0 60000 65536"/>
              <a:gd name="T7" fmla="*/ 0 60000 65536"/>
              <a:gd name="T8" fmla="*/ 0 60000 65536"/>
              <a:gd name="T9" fmla="*/ 0 w 1592"/>
              <a:gd name="T10" fmla="*/ 0 h 1320"/>
              <a:gd name="T11" fmla="*/ 1592 w 1592"/>
              <a:gd name="T12" fmla="*/ 1320 h 13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92" h="1320">
                <a:moveTo>
                  <a:pt x="0" y="1176"/>
                </a:moveTo>
                <a:lnTo>
                  <a:pt x="1592" y="0"/>
                </a:lnTo>
                <a:lnTo>
                  <a:pt x="1552" y="132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4356" name="Line 132"/>
          <p:cNvSpPr>
            <a:spLocks noChangeShapeType="1"/>
          </p:cNvSpPr>
          <p:nvPr/>
        </p:nvSpPr>
        <p:spPr bwMode="auto">
          <a:xfrm>
            <a:off x="1754790" y="4899323"/>
            <a:ext cx="2138477" cy="0"/>
          </a:xfrm>
          <a:prstGeom prst="line">
            <a:avLst/>
          </a:prstGeom>
          <a:noFill/>
          <a:ln w="28575">
            <a:solidFill>
              <a:srgbClr val="9A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4357" name="Text Box 133"/>
          <p:cNvSpPr txBox="1">
            <a:spLocks noChangeArrowheads="1"/>
          </p:cNvSpPr>
          <p:nvPr/>
        </p:nvSpPr>
        <p:spPr bwMode="auto">
          <a:xfrm>
            <a:off x="1533793" y="3498588"/>
            <a:ext cx="42859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P</a:t>
            </a:r>
            <a:r>
              <a:rPr lang="en-US" sz="2047" baseline="-25000">
                <a:solidFill>
                  <a:srgbClr val="000099"/>
                </a:solidFill>
              </a:rPr>
              <a:t>2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4358" name="Text Box 134"/>
          <p:cNvSpPr txBox="1">
            <a:spLocks noChangeArrowheads="1"/>
          </p:cNvSpPr>
          <p:nvPr/>
        </p:nvSpPr>
        <p:spPr bwMode="auto">
          <a:xfrm>
            <a:off x="3745393" y="4899323"/>
            <a:ext cx="472894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Q</a:t>
            </a:r>
            <a:r>
              <a:rPr lang="ru-RU" sz="2047" baseline="-25000">
                <a:solidFill>
                  <a:srgbClr val="000099"/>
                </a:solidFill>
              </a:rPr>
              <a:t>3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55820" name="Arc 172"/>
          <p:cNvSpPr>
            <a:spLocks/>
          </p:cNvSpPr>
          <p:nvPr/>
        </p:nvSpPr>
        <p:spPr bwMode="auto">
          <a:xfrm rot="-5747106">
            <a:off x="6368116" y="4117706"/>
            <a:ext cx="2370850" cy="1720857"/>
          </a:xfrm>
          <a:custGeom>
            <a:avLst/>
            <a:gdLst>
              <a:gd name="T0" fmla="*/ 2265658 w 21600"/>
              <a:gd name="T1" fmla="*/ 0 h 15201"/>
              <a:gd name="T2" fmla="*/ 2011094 w 21600"/>
              <a:gd name="T3" fmla="*/ 1681163 h 15201"/>
              <a:gd name="T4" fmla="*/ 0 w 21600"/>
              <a:gd name="T5" fmla="*/ 496021 h 15201"/>
              <a:gd name="T6" fmla="*/ 0 60000 65536"/>
              <a:gd name="T7" fmla="*/ 0 60000 65536"/>
              <a:gd name="T8" fmla="*/ 0 60000 65536"/>
              <a:gd name="T9" fmla="*/ 0 w 21600"/>
              <a:gd name="T10" fmla="*/ 0 h 15201"/>
              <a:gd name="T11" fmla="*/ 21600 w 21600"/>
              <a:gd name="T12" fmla="*/ 15201 h 15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5201" fill="none" extrusionOk="0">
                <a:moveTo>
                  <a:pt x="21129" y="-1"/>
                </a:moveTo>
                <a:cubicBezTo>
                  <a:pt x="21442" y="1474"/>
                  <a:pt x="21600" y="2977"/>
                  <a:pt x="21600" y="4485"/>
                </a:cubicBezTo>
                <a:cubicBezTo>
                  <a:pt x="21600" y="8243"/>
                  <a:pt x="20619" y="11937"/>
                  <a:pt x="18754" y="15200"/>
                </a:cubicBezTo>
              </a:path>
              <a:path w="21600" h="15201" stroke="0" extrusionOk="0">
                <a:moveTo>
                  <a:pt x="21129" y="-1"/>
                </a:moveTo>
                <a:cubicBezTo>
                  <a:pt x="21442" y="1474"/>
                  <a:pt x="21600" y="2977"/>
                  <a:pt x="21600" y="4485"/>
                </a:cubicBezTo>
                <a:cubicBezTo>
                  <a:pt x="21600" y="8243"/>
                  <a:pt x="20619" y="11937"/>
                  <a:pt x="18754" y="15200"/>
                </a:cubicBezTo>
                <a:lnTo>
                  <a:pt x="0" y="4485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 flipH="1">
            <a:off x="4998256" y="2578847"/>
            <a:ext cx="1384485" cy="3137841"/>
            <a:chOff x="3797" y="754"/>
            <a:chExt cx="852" cy="1931"/>
          </a:xfrm>
        </p:grpSpPr>
        <p:sp>
          <p:nvSpPr>
            <p:cNvPr id="14437" name="Freeform 33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55682" name="Freeform 34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3902"/>
            </a:p>
          </p:txBody>
        </p:sp>
        <p:sp>
          <p:nvSpPr>
            <p:cNvPr id="14439" name="Freeform 35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4440" name="Freeform 36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155652" name="Freeform 4"/>
          <p:cNvSpPr>
            <a:spLocks/>
          </p:cNvSpPr>
          <p:nvPr/>
        </p:nvSpPr>
        <p:spPr bwMode="auto">
          <a:xfrm>
            <a:off x="4990130" y="5747564"/>
            <a:ext cx="4197331" cy="385120"/>
          </a:xfrm>
          <a:custGeom>
            <a:avLst/>
            <a:gdLst>
              <a:gd name="T0" fmla="*/ 0 w 2583"/>
              <a:gd name="T1" fmla="*/ 0 h 237"/>
              <a:gd name="T2" fmla="*/ 2583 w 2583"/>
              <a:gd name="T3" fmla="*/ 237 h 237"/>
              <a:gd name="T4" fmla="*/ 0 60000 65536"/>
              <a:gd name="T5" fmla="*/ 0 60000 65536"/>
              <a:gd name="T6" fmla="*/ 0 w 2583"/>
              <a:gd name="T7" fmla="*/ 0 h 237"/>
              <a:gd name="T8" fmla="*/ 2583 w 2583"/>
              <a:gd name="T9" fmla="*/ 237 h 2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83" h="237">
                <a:moveTo>
                  <a:pt x="0" y="0"/>
                </a:moveTo>
                <a:lnTo>
                  <a:pt x="2583" y="237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oval" w="lg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 rot="1273567">
            <a:off x="-239063" y="307122"/>
            <a:ext cx="4462202" cy="6961426"/>
            <a:chOff x="1643" y="161"/>
            <a:chExt cx="2700" cy="4284"/>
          </a:xfrm>
        </p:grpSpPr>
        <p:grpSp>
          <p:nvGrpSpPr>
            <p:cNvPr id="14415" name="Group 174"/>
            <p:cNvGrpSpPr>
              <a:grpSpLocks/>
            </p:cNvGrpSpPr>
            <p:nvPr/>
          </p:nvGrpSpPr>
          <p:grpSpPr bwMode="auto">
            <a:xfrm rot="-1255004">
              <a:off x="3027" y="161"/>
              <a:ext cx="1316" cy="1996"/>
              <a:chOff x="793" y="300"/>
              <a:chExt cx="1316" cy="1930"/>
            </a:xfrm>
          </p:grpSpPr>
          <p:grpSp>
            <p:nvGrpSpPr>
              <p:cNvPr id="14427" name="Group 175"/>
              <p:cNvGrpSpPr>
                <a:grpSpLocks/>
              </p:cNvGrpSpPr>
              <p:nvPr/>
            </p:nvGrpSpPr>
            <p:grpSpPr bwMode="auto">
              <a:xfrm rot="-848641">
                <a:off x="1262" y="300"/>
                <a:ext cx="847" cy="1823"/>
                <a:chOff x="1665" y="-108"/>
                <a:chExt cx="852" cy="1913"/>
              </a:xfrm>
            </p:grpSpPr>
            <p:grpSp>
              <p:nvGrpSpPr>
                <p:cNvPr id="14431" name="Group 176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4435" name="Freeform 177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55826" name="Freeform 178"/>
                  <p:cNvSpPr>
                    <a:spLocks/>
                  </p:cNvSpPr>
                  <p:nvPr/>
                </p:nvSpPr>
                <p:spPr bwMode="auto">
                  <a:xfrm rot="78698">
                    <a:off x="1734" y="-98"/>
                    <a:ext cx="744" cy="1594"/>
                  </a:xfrm>
                  <a:custGeom>
                    <a:avLst/>
                    <a:gdLst/>
                    <a:ahLst/>
                    <a:cxnLst>
                      <a:cxn ang="0">
                        <a:pos x="867" y="2612"/>
                      </a:cxn>
                      <a:cxn ang="0">
                        <a:pos x="1094" y="2522"/>
                      </a:cxn>
                      <a:cxn ang="0">
                        <a:pos x="1016" y="2554"/>
                      </a:cxn>
                      <a:cxn ang="0">
                        <a:pos x="84" y="0"/>
                      </a:cxn>
                      <a:cxn ang="0">
                        <a:pos x="0" y="30"/>
                      </a:cxn>
                      <a:cxn ang="0">
                        <a:pos x="940" y="2584"/>
                      </a:cxn>
                    </a:cxnLst>
                    <a:rect l="0" t="0" r="r" b="b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0000"/>
                      </a:gs>
                      <a:gs pos="100000">
                        <a:schemeClr val="bg1"/>
                      </a:gs>
                    </a:gsLst>
                    <a:lin ang="189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</p:grpSp>
            <p:grpSp>
              <p:nvGrpSpPr>
                <p:cNvPr id="14432" name="Group 179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55828" name="Freeform 180"/>
                  <p:cNvSpPr>
                    <a:spLocks/>
                  </p:cNvSpPr>
                  <p:nvPr/>
                </p:nvSpPr>
                <p:spPr bwMode="auto">
                  <a:xfrm rot="78698">
                    <a:off x="2296" y="1449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14434" name="Freeform 181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428" name="Group 182"/>
              <p:cNvGrpSpPr>
                <a:grpSpLocks/>
              </p:cNvGrpSpPr>
              <p:nvPr/>
            </p:nvGrpSpPr>
            <p:grpSpPr bwMode="auto">
              <a:xfrm rot="1801003">
                <a:off x="793" y="527"/>
                <a:ext cx="348" cy="1703"/>
                <a:chOff x="1292" y="1570"/>
                <a:chExt cx="363" cy="1905"/>
              </a:xfrm>
            </p:grpSpPr>
            <p:sp>
              <p:nvSpPr>
                <p:cNvPr id="14429" name="Freeform 183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430" name="Oval 184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4416" name="Group 185"/>
            <p:cNvGrpSpPr>
              <a:grpSpLocks/>
            </p:cNvGrpSpPr>
            <p:nvPr/>
          </p:nvGrpSpPr>
          <p:grpSpPr bwMode="auto">
            <a:xfrm rot="9241718">
              <a:off x="1643" y="2470"/>
              <a:ext cx="1361" cy="1975"/>
              <a:chOff x="793" y="300"/>
              <a:chExt cx="1316" cy="1930"/>
            </a:xfrm>
          </p:grpSpPr>
          <p:grpSp>
            <p:nvGrpSpPr>
              <p:cNvPr id="14417" name="Group 186"/>
              <p:cNvGrpSpPr>
                <a:grpSpLocks/>
              </p:cNvGrpSpPr>
              <p:nvPr/>
            </p:nvGrpSpPr>
            <p:grpSpPr bwMode="auto">
              <a:xfrm rot="-848641">
                <a:off x="1262" y="300"/>
                <a:ext cx="847" cy="1823"/>
                <a:chOff x="1665" y="-108"/>
                <a:chExt cx="852" cy="1913"/>
              </a:xfrm>
            </p:grpSpPr>
            <p:grpSp>
              <p:nvGrpSpPr>
                <p:cNvPr id="14421" name="Group 187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4425" name="Freeform 188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426" name="Freeform 189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4422" name="Group 190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4423" name="Freeform 191"/>
                  <p:cNvSpPr>
                    <a:spLocks/>
                  </p:cNvSpPr>
                  <p:nvPr/>
                </p:nvSpPr>
                <p:spPr bwMode="auto">
                  <a:xfrm rot="78698">
                    <a:off x="2296" y="1452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424" name="Freeform 192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418" name="Group 193"/>
              <p:cNvGrpSpPr>
                <a:grpSpLocks/>
              </p:cNvGrpSpPr>
              <p:nvPr/>
            </p:nvGrpSpPr>
            <p:grpSpPr bwMode="auto">
              <a:xfrm rot="1801003">
                <a:off x="793" y="527"/>
                <a:ext cx="348" cy="1703"/>
                <a:chOff x="1292" y="1570"/>
                <a:chExt cx="363" cy="1905"/>
              </a:xfrm>
            </p:grpSpPr>
            <p:sp>
              <p:nvSpPr>
                <p:cNvPr id="14419" name="Freeform 194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420" name="Oval 195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grpSp>
        <p:nvGrpSpPr>
          <p:cNvPr id="14" name="Group 196"/>
          <p:cNvGrpSpPr>
            <a:grpSpLocks/>
          </p:cNvGrpSpPr>
          <p:nvPr/>
        </p:nvGrpSpPr>
        <p:grpSpPr bwMode="auto">
          <a:xfrm>
            <a:off x="-13192" y="-39000"/>
            <a:ext cx="4715701" cy="6105060"/>
            <a:chOff x="1565" y="436"/>
            <a:chExt cx="2902" cy="3757"/>
          </a:xfrm>
        </p:grpSpPr>
        <p:sp>
          <p:nvSpPr>
            <p:cNvPr id="14392" name="Oval 197"/>
            <p:cNvSpPr>
              <a:spLocks noChangeArrowheads="1"/>
            </p:cNvSpPr>
            <p:nvPr/>
          </p:nvSpPr>
          <p:spPr bwMode="auto">
            <a:xfrm>
              <a:off x="2925" y="2251"/>
              <a:ext cx="91" cy="91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sz="3902"/>
            </a:p>
          </p:txBody>
        </p:sp>
        <p:grpSp>
          <p:nvGrpSpPr>
            <p:cNvPr id="14393" name="Group 198"/>
            <p:cNvGrpSpPr>
              <a:grpSpLocks/>
            </p:cNvGrpSpPr>
            <p:nvPr/>
          </p:nvGrpSpPr>
          <p:grpSpPr bwMode="auto">
            <a:xfrm>
              <a:off x="3288" y="436"/>
              <a:ext cx="1179" cy="1988"/>
              <a:chOff x="3288" y="436"/>
              <a:chExt cx="1179" cy="1988"/>
            </a:xfrm>
          </p:grpSpPr>
          <p:grpSp>
            <p:nvGrpSpPr>
              <p:cNvPr id="14405" name="Group 199"/>
              <p:cNvGrpSpPr>
                <a:grpSpLocks/>
              </p:cNvGrpSpPr>
              <p:nvPr/>
            </p:nvGrpSpPr>
            <p:grpSpPr bwMode="auto">
              <a:xfrm rot="-230819">
                <a:off x="3606" y="436"/>
                <a:ext cx="861" cy="1885"/>
                <a:chOff x="1665" y="-108"/>
                <a:chExt cx="852" cy="1913"/>
              </a:xfrm>
            </p:grpSpPr>
            <p:grpSp>
              <p:nvGrpSpPr>
                <p:cNvPr id="14409" name="Group 200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4413" name="Freeform 201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55850" name="Freeform 202"/>
                  <p:cNvSpPr>
                    <a:spLocks/>
                  </p:cNvSpPr>
                  <p:nvPr/>
                </p:nvSpPr>
                <p:spPr bwMode="auto">
                  <a:xfrm rot="78698">
                    <a:off x="1733" y="-97"/>
                    <a:ext cx="744" cy="1594"/>
                  </a:xfrm>
                  <a:custGeom>
                    <a:avLst/>
                    <a:gdLst/>
                    <a:ahLst/>
                    <a:cxnLst>
                      <a:cxn ang="0">
                        <a:pos x="867" y="2612"/>
                      </a:cxn>
                      <a:cxn ang="0">
                        <a:pos x="1094" y="2522"/>
                      </a:cxn>
                      <a:cxn ang="0">
                        <a:pos x="1016" y="2554"/>
                      </a:cxn>
                      <a:cxn ang="0">
                        <a:pos x="84" y="0"/>
                      </a:cxn>
                      <a:cxn ang="0">
                        <a:pos x="0" y="30"/>
                      </a:cxn>
                      <a:cxn ang="0">
                        <a:pos x="940" y="2584"/>
                      </a:cxn>
                    </a:cxnLst>
                    <a:rect l="0" t="0" r="r" b="b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0000"/>
                      </a:gs>
                      <a:gs pos="100000">
                        <a:schemeClr val="bg1"/>
                      </a:gs>
                    </a:gsLst>
                    <a:lin ang="189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</p:grpSp>
            <p:grpSp>
              <p:nvGrpSpPr>
                <p:cNvPr id="14410" name="Group 203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55852" name="Freeform 204"/>
                  <p:cNvSpPr>
                    <a:spLocks/>
                  </p:cNvSpPr>
                  <p:nvPr/>
                </p:nvSpPr>
                <p:spPr bwMode="auto">
                  <a:xfrm rot="78698">
                    <a:off x="2296" y="1451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14412" name="Freeform 205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406" name="Group 206"/>
              <p:cNvGrpSpPr>
                <a:grpSpLocks/>
              </p:cNvGrpSpPr>
              <p:nvPr/>
            </p:nvGrpSpPr>
            <p:grpSpPr bwMode="auto">
              <a:xfrm rot="1350014">
                <a:off x="3288" y="663"/>
                <a:ext cx="354" cy="1761"/>
                <a:chOff x="1292" y="1570"/>
                <a:chExt cx="363" cy="1905"/>
              </a:xfrm>
            </p:grpSpPr>
            <p:sp>
              <p:nvSpPr>
                <p:cNvPr id="14407" name="Freeform 207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408" name="Oval 208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4394" name="Group 209"/>
            <p:cNvGrpSpPr>
              <a:grpSpLocks/>
            </p:cNvGrpSpPr>
            <p:nvPr/>
          </p:nvGrpSpPr>
          <p:grpSpPr bwMode="auto">
            <a:xfrm rot="10470074">
              <a:off x="1565" y="2205"/>
              <a:ext cx="1179" cy="1988"/>
              <a:chOff x="3288" y="436"/>
              <a:chExt cx="1179" cy="1988"/>
            </a:xfrm>
          </p:grpSpPr>
          <p:grpSp>
            <p:nvGrpSpPr>
              <p:cNvPr id="14395" name="Group 210"/>
              <p:cNvGrpSpPr>
                <a:grpSpLocks/>
              </p:cNvGrpSpPr>
              <p:nvPr/>
            </p:nvGrpSpPr>
            <p:grpSpPr bwMode="auto">
              <a:xfrm rot="-230819">
                <a:off x="3606" y="436"/>
                <a:ext cx="861" cy="1885"/>
                <a:chOff x="1665" y="-108"/>
                <a:chExt cx="852" cy="1913"/>
              </a:xfrm>
            </p:grpSpPr>
            <p:grpSp>
              <p:nvGrpSpPr>
                <p:cNvPr id="14399" name="Group 211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4403" name="Freeform 212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404" name="Freeform 213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4400" name="Group 214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4401" name="Freeform 215"/>
                  <p:cNvSpPr>
                    <a:spLocks/>
                  </p:cNvSpPr>
                  <p:nvPr/>
                </p:nvSpPr>
                <p:spPr bwMode="auto">
                  <a:xfrm rot="78698">
                    <a:off x="2296" y="1452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402" name="Freeform 216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396" name="Group 217"/>
              <p:cNvGrpSpPr>
                <a:grpSpLocks/>
              </p:cNvGrpSpPr>
              <p:nvPr/>
            </p:nvGrpSpPr>
            <p:grpSpPr bwMode="auto">
              <a:xfrm rot="1350014">
                <a:off x="3288" y="663"/>
                <a:ext cx="354" cy="1761"/>
                <a:chOff x="1292" y="1570"/>
                <a:chExt cx="363" cy="1905"/>
              </a:xfrm>
            </p:grpSpPr>
            <p:sp>
              <p:nvSpPr>
                <p:cNvPr id="14397" name="Freeform 218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398" name="Oval 219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grpSp>
        <p:nvGrpSpPr>
          <p:cNvPr id="25" name="Group 220"/>
          <p:cNvGrpSpPr>
            <a:grpSpLocks/>
          </p:cNvGrpSpPr>
          <p:nvPr/>
        </p:nvGrpSpPr>
        <p:grpSpPr bwMode="auto">
          <a:xfrm rot="10788456" flipV="1">
            <a:off x="1754790" y="1815106"/>
            <a:ext cx="4244455" cy="6187934"/>
            <a:chOff x="1665" y="391"/>
            <a:chExt cx="2612" cy="3808"/>
          </a:xfrm>
        </p:grpSpPr>
        <p:grpSp>
          <p:nvGrpSpPr>
            <p:cNvPr id="14370" name="Group 221"/>
            <p:cNvGrpSpPr>
              <a:grpSpLocks/>
            </p:cNvGrpSpPr>
            <p:nvPr/>
          </p:nvGrpSpPr>
          <p:grpSpPr bwMode="auto">
            <a:xfrm rot="10800000">
              <a:off x="1665" y="2205"/>
              <a:ext cx="1079" cy="1994"/>
              <a:chOff x="521" y="845"/>
              <a:chExt cx="1079" cy="1994"/>
            </a:xfrm>
          </p:grpSpPr>
          <p:grpSp>
            <p:nvGrpSpPr>
              <p:cNvPr id="14382" name="Group 222"/>
              <p:cNvGrpSpPr>
                <a:grpSpLocks/>
              </p:cNvGrpSpPr>
              <p:nvPr/>
            </p:nvGrpSpPr>
            <p:grpSpPr bwMode="auto">
              <a:xfrm>
                <a:off x="748" y="845"/>
                <a:ext cx="852" cy="1913"/>
                <a:chOff x="350" y="799"/>
                <a:chExt cx="852" cy="1913"/>
              </a:xfrm>
            </p:grpSpPr>
            <p:grpSp>
              <p:nvGrpSpPr>
                <p:cNvPr id="14386" name="Group 223"/>
                <p:cNvGrpSpPr>
                  <a:grpSpLocks/>
                </p:cNvGrpSpPr>
                <p:nvPr/>
              </p:nvGrpSpPr>
              <p:grpSpPr bwMode="auto">
                <a:xfrm>
                  <a:off x="350" y="799"/>
                  <a:ext cx="852" cy="1909"/>
                  <a:chOff x="350" y="799"/>
                  <a:chExt cx="852" cy="1909"/>
                </a:xfrm>
              </p:grpSpPr>
              <p:sp>
                <p:nvSpPr>
                  <p:cNvPr id="14390" name="Freeform 224"/>
                  <p:cNvSpPr>
                    <a:spLocks/>
                  </p:cNvSpPr>
                  <p:nvPr/>
                </p:nvSpPr>
                <p:spPr bwMode="auto">
                  <a:xfrm rot="78698">
                    <a:off x="350" y="799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391" name="Freeform 225"/>
                  <p:cNvSpPr>
                    <a:spLocks/>
                  </p:cNvSpPr>
                  <p:nvPr/>
                </p:nvSpPr>
                <p:spPr bwMode="auto">
                  <a:xfrm rot="78698">
                    <a:off x="419" y="810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4387" name="Group 226"/>
                <p:cNvGrpSpPr>
                  <a:grpSpLocks/>
                </p:cNvGrpSpPr>
                <p:nvPr/>
              </p:nvGrpSpPr>
              <p:grpSpPr bwMode="auto">
                <a:xfrm>
                  <a:off x="975" y="2341"/>
                  <a:ext cx="218" cy="371"/>
                  <a:chOff x="1383" y="2296"/>
                  <a:chExt cx="218" cy="371"/>
                </a:xfrm>
              </p:grpSpPr>
              <p:sp>
                <p:nvSpPr>
                  <p:cNvPr id="14388" name="Freeform 227"/>
                  <p:cNvSpPr>
                    <a:spLocks/>
                  </p:cNvSpPr>
                  <p:nvPr/>
                </p:nvSpPr>
                <p:spPr bwMode="auto">
                  <a:xfrm rot="78698">
                    <a:off x="1383" y="2296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389" name="Freeform 228"/>
                  <p:cNvSpPr>
                    <a:spLocks/>
                  </p:cNvSpPr>
                  <p:nvPr/>
                </p:nvSpPr>
                <p:spPr bwMode="auto">
                  <a:xfrm rot="78698">
                    <a:off x="1519" y="2523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383" name="Group 229"/>
              <p:cNvGrpSpPr>
                <a:grpSpLocks/>
              </p:cNvGrpSpPr>
              <p:nvPr/>
            </p:nvGrpSpPr>
            <p:grpSpPr bwMode="auto">
              <a:xfrm rot="930741">
                <a:off x="521" y="981"/>
                <a:ext cx="384" cy="1858"/>
                <a:chOff x="1292" y="1570"/>
                <a:chExt cx="363" cy="1905"/>
              </a:xfrm>
            </p:grpSpPr>
            <p:sp>
              <p:nvSpPr>
                <p:cNvPr id="14384" name="Freeform 230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385" name="Oval 23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4371" name="Group 232"/>
            <p:cNvGrpSpPr>
              <a:grpSpLocks/>
            </p:cNvGrpSpPr>
            <p:nvPr/>
          </p:nvGrpSpPr>
          <p:grpSpPr bwMode="auto">
            <a:xfrm>
              <a:off x="3198" y="391"/>
              <a:ext cx="1079" cy="1994"/>
              <a:chOff x="521" y="845"/>
              <a:chExt cx="1079" cy="1994"/>
            </a:xfrm>
          </p:grpSpPr>
          <p:grpSp>
            <p:nvGrpSpPr>
              <p:cNvPr id="14372" name="Group 233"/>
              <p:cNvGrpSpPr>
                <a:grpSpLocks/>
              </p:cNvGrpSpPr>
              <p:nvPr/>
            </p:nvGrpSpPr>
            <p:grpSpPr bwMode="auto">
              <a:xfrm>
                <a:off x="748" y="845"/>
                <a:ext cx="852" cy="1913"/>
                <a:chOff x="350" y="799"/>
                <a:chExt cx="852" cy="1913"/>
              </a:xfrm>
            </p:grpSpPr>
            <p:grpSp>
              <p:nvGrpSpPr>
                <p:cNvPr id="14376" name="Group 234"/>
                <p:cNvGrpSpPr>
                  <a:grpSpLocks/>
                </p:cNvGrpSpPr>
                <p:nvPr/>
              </p:nvGrpSpPr>
              <p:grpSpPr bwMode="auto">
                <a:xfrm>
                  <a:off x="350" y="799"/>
                  <a:ext cx="852" cy="1909"/>
                  <a:chOff x="350" y="799"/>
                  <a:chExt cx="852" cy="1909"/>
                </a:xfrm>
              </p:grpSpPr>
              <p:sp>
                <p:nvSpPr>
                  <p:cNvPr id="14380" name="Freeform 235"/>
                  <p:cNvSpPr>
                    <a:spLocks/>
                  </p:cNvSpPr>
                  <p:nvPr/>
                </p:nvSpPr>
                <p:spPr bwMode="auto">
                  <a:xfrm rot="78698">
                    <a:off x="350" y="799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00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381" name="Freeform 236"/>
                  <p:cNvSpPr>
                    <a:spLocks/>
                  </p:cNvSpPr>
                  <p:nvPr/>
                </p:nvSpPr>
                <p:spPr bwMode="auto">
                  <a:xfrm rot="78698">
                    <a:off x="419" y="810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0000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4377" name="Group 237"/>
                <p:cNvGrpSpPr>
                  <a:grpSpLocks/>
                </p:cNvGrpSpPr>
                <p:nvPr/>
              </p:nvGrpSpPr>
              <p:grpSpPr bwMode="auto">
                <a:xfrm>
                  <a:off x="975" y="2341"/>
                  <a:ext cx="218" cy="371"/>
                  <a:chOff x="1383" y="2296"/>
                  <a:chExt cx="218" cy="371"/>
                </a:xfrm>
              </p:grpSpPr>
              <p:sp>
                <p:nvSpPr>
                  <p:cNvPr id="155886" name="Freeform 238"/>
                  <p:cNvSpPr>
                    <a:spLocks/>
                  </p:cNvSpPr>
                  <p:nvPr/>
                </p:nvSpPr>
                <p:spPr bwMode="auto">
                  <a:xfrm rot="78698">
                    <a:off x="1387" y="2293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14379" name="Freeform 239"/>
                  <p:cNvSpPr>
                    <a:spLocks/>
                  </p:cNvSpPr>
                  <p:nvPr/>
                </p:nvSpPr>
                <p:spPr bwMode="auto">
                  <a:xfrm rot="78698">
                    <a:off x="1519" y="2523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000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373" name="Group 240"/>
              <p:cNvGrpSpPr>
                <a:grpSpLocks/>
              </p:cNvGrpSpPr>
              <p:nvPr/>
            </p:nvGrpSpPr>
            <p:grpSpPr bwMode="auto">
              <a:xfrm rot="930741">
                <a:off x="521" y="981"/>
                <a:ext cx="384" cy="1858"/>
                <a:chOff x="1292" y="1570"/>
                <a:chExt cx="363" cy="1905"/>
              </a:xfrm>
            </p:grpSpPr>
            <p:sp>
              <p:nvSpPr>
                <p:cNvPr id="14374" name="Freeform 241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375" name="Oval 242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sp>
        <p:nvSpPr>
          <p:cNvPr id="155891" name="Oval 243"/>
          <p:cNvSpPr>
            <a:spLocks noChangeArrowheads="1"/>
          </p:cNvSpPr>
          <p:nvPr/>
        </p:nvSpPr>
        <p:spPr bwMode="auto">
          <a:xfrm>
            <a:off x="4925132" y="5710188"/>
            <a:ext cx="146248" cy="73125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155892" name="Oval 244"/>
          <p:cNvSpPr>
            <a:spLocks noChangeArrowheads="1"/>
          </p:cNvSpPr>
          <p:nvPr/>
        </p:nvSpPr>
        <p:spPr bwMode="auto">
          <a:xfrm>
            <a:off x="7430855" y="5931187"/>
            <a:ext cx="147874" cy="146248"/>
          </a:xfrm>
          <a:prstGeom prst="ellipse">
            <a:avLst/>
          </a:prstGeom>
          <a:solidFill>
            <a:srgbClr val="33CCFF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</p:spTree>
    <p:extLst>
      <p:ext uri="{BB962C8B-B14F-4D97-AF65-F5344CB8AC3E}">
        <p14:creationId xmlns:p14="http://schemas.microsoft.com/office/powerpoint/2010/main" val="227242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5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0.43003 0.0650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00" y="320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5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5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5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55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4" presetID="49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15045E-6 2.45138E-6 L 0.22772 0.386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86" y="19335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0">
                                      <p:cBhvr>
                                        <p:cTn id="6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740000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15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5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155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155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7" presetID="49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8427E-6 -4.85301E-6 L 0.25707 0.27024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47" y="13501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900000">
                                      <p:cBhvr>
                                        <p:cTn id="1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980000">
                                      <p:cBhvr>
                                        <p:cTn id="1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000"/>
                                        <p:tgtEl>
                                          <p:spTgt spid="15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2000"/>
                                        <p:tgtEl>
                                          <p:spTgt spid="155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1556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000"/>
                                        <p:tgtEl>
                                          <p:spTgt spid="1556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49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67474E-6 -1.11714E-6 L 0.29472 0.13817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29" y="6897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3600000">
                                      <p:cBhvr>
                                        <p:cTn id="16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6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880000">
                                      <p:cBhvr>
                                        <p:cTn id="16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2000"/>
                                        <p:tgtEl>
                                          <p:spTgt spid="155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2000"/>
                                        <p:tgtEl>
                                          <p:spTgt spid="155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8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5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000"/>
                                        <p:tgtEl>
                                          <p:spTgt spid="155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3" dur="5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765" grpId="0" animBg="1"/>
      <p:bldP spid="155650" grpId="0"/>
      <p:bldP spid="155651" grpId="0" animBg="1"/>
      <p:bldP spid="155651" grpId="1" animBg="1"/>
      <p:bldP spid="155691" grpId="0"/>
      <p:bldP spid="155692" grpId="0"/>
      <p:bldP spid="155702" grpId="0" animBg="1"/>
      <p:bldP spid="155720" grpId="0"/>
      <p:bldP spid="155733" grpId="0" animBg="1"/>
      <p:bldP spid="155766" grpId="0" animBg="1"/>
      <p:bldP spid="155820" grpId="0" animBg="1"/>
      <p:bldP spid="155652" grpId="0" animBg="1"/>
      <p:bldP spid="155891" grpId="0" animBg="1"/>
      <p:bldP spid="1558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66"/>
          <p:cNvSpPr>
            <a:spLocks/>
          </p:cNvSpPr>
          <p:nvPr/>
        </p:nvSpPr>
        <p:spPr bwMode="auto">
          <a:xfrm>
            <a:off x="2260159" y="2978593"/>
            <a:ext cx="2515473" cy="4874"/>
          </a:xfrm>
          <a:custGeom>
            <a:avLst/>
            <a:gdLst>
              <a:gd name="T0" fmla="*/ 0 w 1548"/>
              <a:gd name="T1" fmla="*/ 0 h 3"/>
              <a:gd name="T2" fmla="*/ 1548 w 1548"/>
              <a:gd name="T3" fmla="*/ 3 h 3"/>
              <a:gd name="T4" fmla="*/ 0 60000 65536"/>
              <a:gd name="T5" fmla="*/ 0 60000 65536"/>
              <a:gd name="T6" fmla="*/ 0 w 1548"/>
              <a:gd name="T7" fmla="*/ 0 h 3"/>
              <a:gd name="T8" fmla="*/ 1548 w 1548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48" h="3">
                <a:moveTo>
                  <a:pt x="0" y="0"/>
                </a:moveTo>
                <a:lnTo>
                  <a:pt x="1548" y="3"/>
                </a:lnTo>
              </a:path>
            </a:pathLst>
          </a:custGeom>
          <a:noFill/>
          <a:ln w="38100" cap="flat" cmpd="sng">
            <a:solidFill>
              <a:srgbClr val="0000CC"/>
            </a:solidFill>
            <a:prstDash val="solid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55765" name="Arc 117"/>
          <p:cNvSpPr>
            <a:spLocks/>
          </p:cNvSpPr>
          <p:nvPr/>
        </p:nvSpPr>
        <p:spPr bwMode="auto">
          <a:xfrm rot="-1615609">
            <a:off x="4726883" y="3714710"/>
            <a:ext cx="3022468" cy="1496610"/>
          </a:xfrm>
          <a:custGeom>
            <a:avLst/>
            <a:gdLst>
              <a:gd name="T0" fmla="*/ 2649546 w 21600"/>
              <a:gd name="T1" fmla="*/ 0 h 10895"/>
              <a:gd name="T2" fmla="*/ 2946872 w 21600"/>
              <a:gd name="T3" fmla="*/ 1462088 h 10895"/>
              <a:gd name="T4" fmla="*/ 0 w 21600"/>
              <a:gd name="T5" fmla="*/ 1279444 h 10895"/>
              <a:gd name="T6" fmla="*/ 0 60000 65536"/>
              <a:gd name="T7" fmla="*/ 0 60000 65536"/>
              <a:gd name="T8" fmla="*/ 0 60000 65536"/>
              <a:gd name="T9" fmla="*/ 0 w 21600"/>
              <a:gd name="T10" fmla="*/ 0 h 10895"/>
              <a:gd name="T11" fmla="*/ 21600 w 21600"/>
              <a:gd name="T12" fmla="*/ 10895 h 108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895" fill="none" extrusionOk="0">
                <a:moveTo>
                  <a:pt x="19382" y="-1"/>
                </a:moveTo>
                <a:cubicBezTo>
                  <a:pt x="20841" y="2966"/>
                  <a:pt x="21600" y="6228"/>
                  <a:pt x="21600" y="9534"/>
                </a:cubicBezTo>
                <a:cubicBezTo>
                  <a:pt x="21600" y="9988"/>
                  <a:pt x="21585" y="10441"/>
                  <a:pt x="21557" y="10895"/>
                </a:cubicBezTo>
              </a:path>
              <a:path w="21600" h="10895" stroke="0" extrusionOk="0">
                <a:moveTo>
                  <a:pt x="19382" y="-1"/>
                </a:moveTo>
                <a:cubicBezTo>
                  <a:pt x="20841" y="2966"/>
                  <a:pt x="21600" y="6228"/>
                  <a:pt x="21600" y="9534"/>
                </a:cubicBezTo>
                <a:cubicBezTo>
                  <a:pt x="21600" y="9988"/>
                  <a:pt x="21585" y="10441"/>
                  <a:pt x="21557" y="10895"/>
                </a:cubicBezTo>
                <a:lnTo>
                  <a:pt x="0" y="9534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5650" name="Text Box 2"/>
          <p:cNvSpPr txBox="1">
            <a:spLocks noChangeArrowheads="1"/>
          </p:cNvSpPr>
          <p:nvPr/>
        </p:nvSpPr>
        <p:spPr bwMode="auto">
          <a:xfrm>
            <a:off x="7430854" y="3350714"/>
            <a:ext cx="4812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2060"/>
                </a:solidFill>
              </a:rPr>
              <a:t>С</a:t>
            </a:r>
          </a:p>
        </p:txBody>
      </p:sp>
      <p:sp>
        <p:nvSpPr>
          <p:cNvPr id="155651" name="Freeform 3"/>
          <p:cNvSpPr>
            <a:spLocks/>
          </p:cNvSpPr>
          <p:nvPr/>
        </p:nvSpPr>
        <p:spPr bwMode="auto">
          <a:xfrm>
            <a:off x="4964130" y="3836584"/>
            <a:ext cx="2612972" cy="2143352"/>
          </a:xfrm>
          <a:custGeom>
            <a:avLst/>
            <a:gdLst>
              <a:gd name="T0" fmla="*/ 0 w 1608"/>
              <a:gd name="T1" fmla="*/ 1160 h 1319"/>
              <a:gd name="T2" fmla="*/ 1608 w 1608"/>
              <a:gd name="T3" fmla="*/ 0 h 1319"/>
              <a:gd name="T4" fmla="*/ 1536 w 1608"/>
              <a:gd name="T5" fmla="*/ 1312 h 1319"/>
              <a:gd name="T6" fmla="*/ 1482 w 1608"/>
              <a:gd name="T7" fmla="*/ 1319 h 1319"/>
              <a:gd name="T8" fmla="*/ 0 w 1608"/>
              <a:gd name="T9" fmla="*/ 1160 h 13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08"/>
              <a:gd name="T16" fmla="*/ 0 h 1319"/>
              <a:gd name="T17" fmla="*/ 1608 w 1608"/>
              <a:gd name="T18" fmla="*/ 1319 h 13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08" h="1319">
                <a:moveTo>
                  <a:pt x="0" y="1160"/>
                </a:moveTo>
                <a:lnTo>
                  <a:pt x="1608" y="0"/>
                </a:lnTo>
                <a:lnTo>
                  <a:pt x="1536" y="1312"/>
                </a:lnTo>
                <a:lnTo>
                  <a:pt x="1482" y="1319"/>
                </a:lnTo>
                <a:lnTo>
                  <a:pt x="0" y="116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66FF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155691" name="Text Box 43"/>
          <p:cNvSpPr txBox="1">
            <a:spLocks noChangeArrowheads="1"/>
          </p:cNvSpPr>
          <p:nvPr/>
        </p:nvSpPr>
        <p:spPr bwMode="auto">
          <a:xfrm>
            <a:off x="7430854" y="5970186"/>
            <a:ext cx="4924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rgbClr val="002060"/>
                </a:solidFill>
              </a:rPr>
              <a:t>В</a:t>
            </a:r>
          </a:p>
        </p:txBody>
      </p:sp>
      <p:sp>
        <p:nvSpPr>
          <p:cNvPr id="155692" name="Text Box 44"/>
          <p:cNvSpPr txBox="1">
            <a:spLocks noChangeArrowheads="1"/>
          </p:cNvSpPr>
          <p:nvPr/>
        </p:nvSpPr>
        <p:spPr bwMode="auto">
          <a:xfrm>
            <a:off x="4777258" y="5797938"/>
            <a:ext cx="4812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2060"/>
                </a:solidFill>
              </a:rPr>
              <a:t>А</a:t>
            </a:r>
          </a:p>
        </p:txBody>
      </p:sp>
      <p:sp>
        <p:nvSpPr>
          <p:cNvPr id="14348" name="Line 67"/>
          <p:cNvSpPr>
            <a:spLocks noChangeShapeType="1"/>
          </p:cNvSpPr>
          <p:nvPr/>
        </p:nvSpPr>
        <p:spPr bwMode="auto">
          <a:xfrm>
            <a:off x="1975788" y="3719585"/>
            <a:ext cx="3170341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4349" name="Text Box 68"/>
          <p:cNvSpPr txBox="1">
            <a:spLocks noChangeArrowheads="1"/>
          </p:cNvSpPr>
          <p:nvPr/>
        </p:nvSpPr>
        <p:spPr bwMode="auto">
          <a:xfrm>
            <a:off x="4754508" y="2835595"/>
            <a:ext cx="472894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Q</a:t>
            </a:r>
            <a:r>
              <a:rPr lang="en-US" sz="2047" baseline="-25000">
                <a:solidFill>
                  <a:srgbClr val="000099"/>
                </a:solidFill>
              </a:rPr>
              <a:t>1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4350" name="Text Box 69"/>
          <p:cNvSpPr txBox="1">
            <a:spLocks noChangeArrowheads="1"/>
          </p:cNvSpPr>
          <p:nvPr/>
        </p:nvSpPr>
        <p:spPr bwMode="auto">
          <a:xfrm>
            <a:off x="1902663" y="2760846"/>
            <a:ext cx="42859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P</a:t>
            </a:r>
            <a:r>
              <a:rPr lang="en-US" sz="2047" baseline="-25000">
                <a:solidFill>
                  <a:srgbClr val="000099"/>
                </a:solidFill>
              </a:rPr>
              <a:t>1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4351" name="Text Box 70"/>
          <p:cNvSpPr txBox="1">
            <a:spLocks noChangeArrowheads="1"/>
          </p:cNvSpPr>
          <p:nvPr/>
        </p:nvSpPr>
        <p:spPr bwMode="auto">
          <a:xfrm>
            <a:off x="1606916" y="4972446"/>
            <a:ext cx="42859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P</a:t>
            </a:r>
            <a:r>
              <a:rPr lang="ru-RU" sz="2047" baseline="-25000">
                <a:solidFill>
                  <a:srgbClr val="000099"/>
                </a:solidFill>
              </a:rPr>
              <a:t>3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4352" name="Text Box 71"/>
          <p:cNvSpPr txBox="1">
            <a:spLocks noChangeArrowheads="1"/>
          </p:cNvSpPr>
          <p:nvPr/>
        </p:nvSpPr>
        <p:spPr bwMode="auto">
          <a:xfrm>
            <a:off x="4925131" y="3719585"/>
            <a:ext cx="472894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Q</a:t>
            </a:r>
            <a:r>
              <a:rPr lang="en-US" sz="2047" baseline="-25000">
                <a:solidFill>
                  <a:srgbClr val="000099"/>
                </a:solidFill>
              </a:rPr>
              <a:t>2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55720" name="Text Box 72"/>
          <p:cNvSpPr txBox="1">
            <a:spLocks noChangeArrowheads="1"/>
          </p:cNvSpPr>
          <p:nvPr/>
        </p:nvSpPr>
        <p:spPr bwMode="auto">
          <a:xfrm>
            <a:off x="8608967" y="5723188"/>
            <a:ext cx="444999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 i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55733" name="Arc 85"/>
          <p:cNvSpPr>
            <a:spLocks/>
          </p:cNvSpPr>
          <p:nvPr/>
        </p:nvSpPr>
        <p:spPr bwMode="auto">
          <a:xfrm rot="-618988">
            <a:off x="4704133" y="5489191"/>
            <a:ext cx="2881095" cy="1286986"/>
          </a:xfrm>
          <a:custGeom>
            <a:avLst/>
            <a:gdLst>
              <a:gd name="T0" fmla="*/ 2814638 w 21587"/>
              <a:gd name="T1" fmla="*/ 98095 h 9677"/>
              <a:gd name="T2" fmla="*/ 2517880 w 21587"/>
              <a:gd name="T3" fmla="*/ 1257300 h 9677"/>
              <a:gd name="T4" fmla="*/ 0 w 21587"/>
              <a:gd name="T5" fmla="*/ 0 h 9677"/>
              <a:gd name="T6" fmla="*/ 0 60000 65536"/>
              <a:gd name="T7" fmla="*/ 0 60000 65536"/>
              <a:gd name="T8" fmla="*/ 0 60000 65536"/>
              <a:gd name="T9" fmla="*/ 0 w 21587"/>
              <a:gd name="T10" fmla="*/ 0 h 9677"/>
              <a:gd name="T11" fmla="*/ 21587 w 21587"/>
              <a:gd name="T12" fmla="*/ 9677 h 96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7" h="9677" fill="none" extrusionOk="0">
                <a:moveTo>
                  <a:pt x="21586" y="754"/>
                </a:moveTo>
                <a:cubicBezTo>
                  <a:pt x="21478" y="3857"/>
                  <a:pt x="20702" y="6901"/>
                  <a:pt x="19311" y="9677"/>
                </a:cubicBezTo>
              </a:path>
              <a:path w="21587" h="9677" stroke="0" extrusionOk="0">
                <a:moveTo>
                  <a:pt x="21586" y="754"/>
                </a:moveTo>
                <a:cubicBezTo>
                  <a:pt x="21478" y="3857"/>
                  <a:pt x="20702" y="6901"/>
                  <a:pt x="19311" y="9677"/>
                </a:cubicBez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55766" name="Freeform 118"/>
          <p:cNvSpPr>
            <a:spLocks/>
          </p:cNvSpPr>
          <p:nvPr/>
        </p:nvSpPr>
        <p:spPr bwMode="auto">
          <a:xfrm>
            <a:off x="4977130" y="3823584"/>
            <a:ext cx="2586972" cy="2144977"/>
          </a:xfrm>
          <a:custGeom>
            <a:avLst/>
            <a:gdLst>
              <a:gd name="T0" fmla="*/ 0 w 1592"/>
              <a:gd name="T1" fmla="*/ 1176 h 1320"/>
              <a:gd name="T2" fmla="*/ 1592 w 1592"/>
              <a:gd name="T3" fmla="*/ 0 h 1320"/>
              <a:gd name="T4" fmla="*/ 1552 w 1592"/>
              <a:gd name="T5" fmla="*/ 1320 h 1320"/>
              <a:gd name="T6" fmla="*/ 0 60000 65536"/>
              <a:gd name="T7" fmla="*/ 0 60000 65536"/>
              <a:gd name="T8" fmla="*/ 0 60000 65536"/>
              <a:gd name="T9" fmla="*/ 0 w 1592"/>
              <a:gd name="T10" fmla="*/ 0 h 1320"/>
              <a:gd name="T11" fmla="*/ 1592 w 1592"/>
              <a:gd name="T12" fmla="*/ 1320 h 13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92" h="1320">
                <a:moveTo>
                  <a:pt x="0" y="1176"/>
                </a:moveTo>
                <a:lnTo>
                  <a:pt x="1592" y="0"/>
                </a:lnTo>
                <a:lnTo>
                  <a:pt x="1552" y="132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4356" name="Line 132"/>
          <p:cNvSpPr>
            <a:spLocks noChangeShapeType="1"/>
          </p:cNvSpPr>
          <p:nvPr/>
        </p:nvSpPr>
        <p:spPr bwMode="auto">
          <a:xfrm>
            <a:off x="1754790" y="4899323"/>
            <a:ext cx="2138477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4357" name="Text Box 133"/>
          <p:cNvSpPr txBox="1">
            <a:spLocks noChangeArrowheads="1"/>
          </p:cNvSpPr>
          <p:nvPr/>
        </p:nvSpPr>
        <p:spPr bwMode="auto">
          <a:xfrm>
            <a:off x="1533793" y="3498588"/>
            <a:ext cx="42859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P</a:t>
            </a:r>
            <a:r>
              <a:rPr lang="en-US" sz="2047" baseline="-25000">
                <a:solidFill>
                  <a:srgbClr val="000099"/>
                </a:solidFill>
              </a:rPr>
              <a:t>2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4358" name="Text Box 134"/>
          <p:cNvSpPr txBox="1">
            <a:spLocks noChangeArrowheads="1"/>
          </p:cNvSpPr>
          <p:nvPr/>
        </p:nvSpPr>
        <p:spPr bwMode="auto">
          <a:xfrm>
            <a:off x="3745393" y="4899323"/>
            <a:ext cx="472894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Q</a:t>
            </a:r>
            <a:r>
              <a:rPr lang="ru-RU" sz="2047" baseline="-25000">
                <a:solidFill>
                  <a:srgbClr val="000099"/>
                </a:solidFill>
              </a:rPr>
              <a:t>3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55820" name="Arc 172"/>
          <p:cNvSpPr>
            <a:spLocks/>
          </p:cNvSpPr>
          <p:nvPr/>
        </p:nvSpPr>
        <p:spPr bwMode="auto">
          <a:xfrm rot="-5747106">
            <a:off x="6368116" y="4117706"/>
            <a:ext cx="2370850" cy="1720857"/>
          </a:xfrm>
          <a:custGeom>
            <a:avLst/>
            <a:gdLst>
              <a:gd name="T0" fmla="*/ 2265658 w 21600"/>
              <a:gd name="T1" fmla="*/ 0 h 15201"/>
              <a:gd name="T2" fmla="*/ 2011094 w 21600"/>
              <a:gd name="T3" fmla="*/ 1681163 h 15201"/>
              <a:gd name="T4" fmla="*/ 0 w 21600"/>
              <a:gd name="T5" fmla="*/ 496021 h 15201"/>
              <a:gd name="T6" fmla="*/ 0 60000 65536"/>
              <a:gd name="T7" fmla="*/ 0 60000 65536"/>
              <a:gd name="T8" fmla="*/ 0 60000 65536"/>
              <a:gd name="T9" fmla="*/ 0 w 21600"/>
              <a:gd name="T10" fmla="*/ 0 h 15201"/>
              <a:gd name="T11" fmla="*/ 21600 w 21600"/>
              <a:gd name="T12" fmla="*/ 15201 h 15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5201" fill="none" extrusionOk="0">
                <a:moveTo>
                  <a:pt x="21129" y="-1"/>
                </a:moveTo>
                <a:cubicBezTo>
                  <a:pt x="21442" y="1474"/>
                  <a:pt x="21600" y="2977"/>
                  <a:pt x="21600" y="4485"/>
                </a:cubicBezTo>
                <a:cubicBezTo>
                  <a:pt x="21600" y="8243"/>
                  <a:pt x="20619" y="11937"/>
                  <a:pt x="18754" y="15200"/>
                </a:cubicBezTo>
              </a:path>
              <a:path w="21600" h="15201" stroke="0" extrusionOk="0">
                <a:moveTo>
                  <a:pt x="21129" y="-1"/>
                </a:moveTo>
                <a:cubicBezTo>
                  <a:pt x="21442" y="1474"/>
                  <a:pt x="21600" y="2977"/>
                  <a:pt x="21600" y="4485"/>
                </a:cubicBezTo>
                <a:cubicBezTo>
                  <a:pt x="21600" y="8243"/>
                  <a:pt x="20619" y="11937"/>
                  <a:pt x="18754" y="15200"/>
                </a:cubicBezTo>
                <a:lnTo>
                  <a:pt x="0" y="4485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 flipH="1">
            <a:off x="4998256" y="2578847"/>
            <a:ext cx="1384485" cy="3137841"/>
            <a:chOff x="3797" y="754"/>
            <a:chExt cx="852" cy="1931"/>
          </a:xfrm>
        </p:grpSpPr>
        <p:sp>
          <p:nvSpPr>
            <p:cNvPr id="14437" name="Freeform 33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55682" name="Freeform 34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3902"/>
            </a:p>
          </p:txBody>
        </p:sp>
        <p:sp>
          <p:nvSpPr>
            <p:cNvPr id="14439" name="Freeform 35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4440" name="Freeform 36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155652" name="Freeform 4"/>
          <p:cNvSpPr>
            <a:spLocks/>
          </p:cNvSpPr>
          <p:nvPr/>
        </p:nvSpPr>
        <p:spPr bwMode="auto">
          <a:xfrm>
            <a:off x="4990130" y="5747564"/>
            <a:ext cx="4197331" cy="385120"/>
          </a:xfrm>
          <a:custGeom>
            <a:avLst/>
            <a:gdLst>
              <a:gd name="T0" fmla="*/ 0 w 2583"/>
              <a:gd name="T1" fmla="*/ 0 h 237"/>
              <a:gd name="T2" fmla="*/ 2583 w 2583"/>
              <a:gd name="T3" fmla="*/ 237 h 237"/>
              <a:gd name="T4" fmla="*/ 0 60000 65536"/>
              <a:gd name="T5" fmla="*/ 0 60000 65536"/>
              <a:gd name="T6" fmla="*/ 0 w 2583"/>
              <a:gd name="T7" fmla="*/ 0 h 237"/>
              <a:gd name="T8" fmla="*/ 2583 w 2583"/>
              <a:gd name="T9" fmla="*/ 237 h 2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83" h="237">
                <a:moveTo>
                  <a:pt x="0" y="0"/>
                </a:moveTo>
                <a:lnTo>
                  <a:pt x="2583" y="237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oval" w="lg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 rot="1273567">
            <a:off x="-239063" y="307122"/>
            <a:ext cx="4462202" cy="6961426"/>
            <a:chOff x="1643" y="161"/>
            <a:chExt cx="2700" cy="4284"/>
          </a:xfrm>
        </p:grpSpPr>
        <p:grpSp>
          <p:nvGrpSpPr>
            <p:cNvPr id="14415" name="Group 174"/>
            <p:cNvGrpSpPr>
              <a:grpSpLocks/>
            </p:cNvGrpSpPr>
            <p:nvPr/>
          </p:nvGrpSpPr>
          <p:grpSpPr bwMode="auto">
            <a:xfrm rot="-1255004">
              <a:off x="3027" y="161"/>
              <a:ext cx="1316" cy="1996"/>
              <a:chOff x="793" y="300"/>
              <a:chExt cx="1316" cy="1930"/>
            </a:xfrm>
          </p:grpSpPr>
          <p:grpSp>
            <p:nvGrpSpPr>
              <p:cNvPr id="14427" name="Group 175"/>
              <p:cNvGrpSpPr>
                <a:grpSpLocks/>
              </p:cNvGrpSpPr>
              <p:nvPr/>
            </p:nvGrpSpPr>
            <p:grpSpPr bwMode="auto">
              <a:xfrm rot="-848641">
                <a:off x="1262" y="300"/>
                <a:ext cx="847" cy="1823"/>
                <a:chOff x="1665" y="-108"/>
                <a:chExt cx="852" cy="1913"/>
              </a:xfrm>
            </p:grpSpPr>
            <p:grpSp>
              <p:nvGrpSpPr>
                <p:cNvPr id="14431" name="Group 176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4435" name="Freeform 177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55826" name="Freeform 178"/>
                  <p:cNvSpPr>
                    <a:spLocks/>
                  </p:cNvSpPr>
                  <p:nvPr/>
                </p:nvSpPr>
                <p:spPr bwMode="auto">
                  <a:xfrm rot="78698">
                    <a:off x="1734" y="-98"/>
                    <a:ext cx="744" cy="1594"/>
                  </a:xfrm>
                  <a:custGeom>
                    <a:avLst/>
                    <a:gdLst/>
                    <a:ahLst/>
                    <a:cxnLst>
                      <a:cxn ang="0">
                        <a:pos x="867" y="2612"/>
                      </a:cxn>
                      <a:cxn ang="0">
                        <a:pos x="1094" y="2522"/>
                      </a:cxn>
                      <a:cxn ang="0">
                        <a:pos x="1016" y="2554"/>
                      </a:cxn>
                      <a:cxn ang="0">
                        <a:pos x="84" y="0"/>
                      </a:cxn>
                      <a:cxn ang="0">
                        <a:pos x="0" y="30"/>
                      </a:cxn>
                      <a:cxn ang="0">
                        <a:pos x="940" y="2584"/>
                      </a:cxn>
                    </a:cxnLst>
                    <a:rect l="0" t="0" r="r" b="b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0000"/>
                      </a:gs>
                      <a:gs pos="100000">
                        <a:schemeClr val="bg1"/>
                      </a:gs>
                    </a:gsLst>
                    <a:lin ang="189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</p:grpSp>
            <p:grpSp>
              <p:nvGrpSpPr>
                <p:cNvPr id="14432" name="Group 179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55828" name="Freeform 180"/>
                  <p:cNvSpPr>
                    <a:spLocks/>
                  </p:cNvSpPr>
                  <p:nvPr/>
                </p:nvSpPr>
                <p:spPr bwMode="auto">
                  <a:xfrm rot="78698">
                    <a:off x="2296" y="1449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14434" name="Freeform 181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428" name="Group 182"/>
              <p:cNvGrpSpPr>
                <a:grpSpLocks/>
              </p:cNvGrpSpPr>
              <p:nvPr/>
            </p:nvGrpSpPr>
            <p:grpSpPr bwMode="auto">
              <a:xfrm rot="1801003">
                <a:off x="793" y="527"/>
                <a:ext cx="348" cy="1703"/>
                <a:chOff x="1292" y="1570"/>
                <a:chExt cx="363" cy="1905"/>
              </a:xfrm>
            </p:grpSpPr>
            <p:sp>
              <p:nvSpPr>
                <p:cNvPr id="14429" name="Freeform 183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430" name="Oval 184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4416" name="Group 185"/>
            <p:cNvGrpSpPr>
              <a:grpSpLocks/>
            </p:cNvGrpSpPr>
            <p:nvPr/>
          </p:nvGrpSpPr>
          <p:grpSpPr bwMode="auto">
            <a:xfrm rot="9241718">
              <a:off x="1643" y="2470"/>
              <a:ext cx="1361" cy="1975"/>
              <a:chOff x="793" y="300"/>
              <a:chExt cx="1316" cy="1930"/>
            </a:xfrm>
          </p:grpSpPr>
          <p:grpSp>
            <p:nvGrpSpPr>
              <p:cNvPr id="14417" name="Group 186"/>
              <p:cNvGrpSpPr>
                <a:grpSpLocks/>
              </p:cNvGrpSpPr>
              <p:nvPr/>
            </p:nvGrpSpPr>
            <p:grpSpPr bwMode="auto">
              <a:xfrm rot="-848641">
                <a:off x="1262" y="300"/>
                <a:ext cx="847" cy="1823"/>
                <a:chOff x="1665" y="-108"/>
                <a:chExt cx="852" cy="1913"/>
              </a:xfrm>
            </p:grpSpPr>
            <p:grpSp>
              <p:nvGrpSpPr>
                <p:cNvPr id="14421" name="Group 187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4425" name="Freeform 188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426" name="Freeform 189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4422" name="Group 190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4423" name="Freeform 191"/>
                  <p:cNvSpPr>
                    <a:spLocks/>
                  </p:cNvSpPr>
                  <p:nvPr/>
                </p:nvSpPr>
                <p:spPr bwMode="auto">
                  <a:xfrm rot="78698">
                    <a:off x="2296" y="1452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424" name="Freeform 192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418" name="Group 193"/>
              <p:cNvGrpSpPr>
                <a:grpSpLocks/>
              </p:cNvGrpSpPr>
              <p:nvPr/>
            </p:nvGrpSpPr>
            <p:grpSpPr bwMode="auto">
              <a:xfrm rot="1801003">
                <a:off x="793" y="527"/>
                <a:ext cx="348" cy="1703"/>
                <a:chOff x="1292" y="1570"/>
                <a:chExt cx="363" cy="1905"/>
              </a:xfrm>
            </p:grpSpPr>
            <p:sp>
              <p:nvSpPr>
                <p:cNvPr id="14419" name="Freeform 194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420" name="Oval 195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grpSp>
        <p:nvGrpSpPr>
          <p:cNvPr id="14" name="Group 196"/>
          <p:cNvGrpSpPr>
            <a:grpSpLocks/>
          </p:cNvGrpSpPr>
          <p:nvPr/>
        </p:nvGrpSpPr>
        <p:grpSpPr bwMode="auto">
          <a:xfrm>
            <a:off x="-13192" y="-39000"/>
            <a:ext cx="4715701" cy="6105060"/>
            <a:chOff x="1565" y="436"/>
            <a:chExt cx="2902" cy="3757"/>
          </a:xfrm>
        </p:grpSpPr>
        <p:sp>
          <p:nvSpPr>
            <p:cNvPr id="14392" name="Oval 197"/>
            <p:cNvSpPr>
              <a:spLocks noChangeArrowheads="1"/>
            </p:cNvSpPr>
            <p:nvPr/>
          </p:nvSpPr>
          <p:spPr bwMode="auto">
            <a:xfrm>
              <a:off x="2925" y="2251"/>
              <a:ext cx="91" cy="91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sz="3902"/>
            </a:p>
          </p:txBody>
        </p:sp>
        <p:grpSp>
          <p:nvGrpSpPr>
            <p:cNvPr id="14393" name="Group 198"/>
            <p:cNvGrpSpPr>
              <a:grpSpLocks/>
            </p:cNvGrpSpPr>
            <p:nvPr/>
          </p:nvGrpSpPr>
          <p:grpSpPr bwMode="auto">
            <a:xfrm>
              <a:off x="3288" y="436"/>
              <a:ext cx="1179" cy="1988"/>
              <a:chOff x="3288" y="436"/>
              <a:chExt cx="1179" cy="1988"/>
            </a:xfrm>
          </p:grpSpPr>
          <p:grpSp>
            <p:nvGrpSpPr>
              <p:cNvPr id="14405" name="Group 199"/>
              <p:cNvGrpSpPr>
                <a:grpSpLocks/>
              </p:cNvGrpSpPr>
              <p:nvPr/>
            </p:nvGrpSpPr>
            <p:grpSpPr bwMode="auto">
              <a:xfrm rot="-230819">
                <a:off x="3606" y="436"/>
                <a:ext cx="861" cy="1885"/>
                <a:chOff x="1665" y="-108"/>
                <a:chExt cx="852" cy="1913"/>
              </a:xfrm>
            </p:grpSpPr>
            <p:grpSp>
              <p:nvGrpSpPr>
                <p:cNvPr id="14409" name="Group 200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4413" name="Freeform 201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55850" name="Freeform 202"/>
                  <p:cNvSpPr>
                    <a:spLocks/>
                  </p:cNvSpPr>
                  <p:nvPr/>
                </p:nvSpPr>
                <p:spPr bwMode="auto">
                  <a:xfrm rot="78698">
                    <a:off x="1733" y="-97"/>
                    <a:ext cx="744" cy="1594"/>
                  </a:xfrm>
                  <a:custGeom>
                    <a:avLst/>
                    <a:gdLst/>
                    <a:ahLst/>
                    <a:cxnLst>
                      <a:cxn ang="0">
                        <a:pos x="867" y="2612"/>
                      </a:cxn>
                      <a:cxn ang="0">
                        <a:pos x="1094" y="2522"/>
                      </a:cxn>
                      <a:cxn ang="0">
                        <a:pos x="1016" y="2554"/>
                      </a:cxn>
                      <a:cxn ang="0">
                        <a:pos x="84" y="0"/>
                      </a:cxn>
                      <a:cxn ang="0">
                        <a:pos x="0" y="30"/>
                      </a:cxn>
                      <a:cxn ang="0">
                        <a:pos x="940" y="2584"/>
                      </a:cxn>
                    </a:cxnLst>
                    <a:rect l="0" t="0" r="r" b="b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0000"/>
                      </a:gs>
                      <a:gs pos="100000">
                        <a:schemeClr val="bg1"/>
                      </a:gs>
                    </a:gsLst>
                    <a:lin ang="189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</p:grpSp>
            <p:grpSp>
              <p:nvGrpSpPr>
                <p:cNvPr id="14410" name="Group 203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55852" name="Freeform 204"/>
                  <p:cNvSpPr>
                    <a:spLocks/>
                  </p:cNvSpPr>
                  <p:nvPr/>
                </p:nvSpPr>
                <p:spPr bwMode="auto">
                  <a:xfrm rot="78698">
                    <a:off x="2296" y="1451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14412" name="Freeform 205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406" name="Group 206"/>
              <p:cNvGrpSpPr>
                <a:grpSpLocks/>
              </p:cNvGrpSpPr>
              <p:nvPr/>
            </p:nvGrpSpPr>
            <p:grpSpPr bwMode="auto">
              <a:xfrm rot="1350014">
                <a:off x="3288" y="663"/>
                <a:ext cx="354" cy="1761"/>
                <a:chOff x="1292" y="1570"/>
                <a:chExt cx="363" cy="1905"/>
              </a:xfrm>
            </p:grpSpPr>
            <p:sp>
              <p:nvSpPr>
                <p:cNvPr id="14407" name="Freeform 207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408" name="Oval 208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4394" name="Group 209"/>
            <p:cNvGrpSpPr>
              <a:grpSpLocks/>
            </p:cNvGrpSpPr>
            <p:nvPr/>
          </p:nvGrpSpPr>
          <p:grpSpPr bwMode="auto">
            <a:xfrm rot="10470074">
              <a:off x="1565" y="2205"/>
              <a:ext cx="1179" cy="1988"/>
              <a:chOff x="3288" y="436"/>
              <a:chExt cx="1179" cy="1988"/>
            </a:xfrm>
          </p:grpSpPr>
          <p:grpSp>
            <p:nvGrpSpPr>
              <p:cNvPr id="14395" name="Group 210"/>
              <p:cNvGrpSpPr>
                <a:grpSpLocks/>
              </p:cNvGrpSpPr>
              <p:nvPr/>
            </p:nvGrpSpPr>
            <p:grpSpPr bwMode="auto">
              <a:xfrm rot="-230819">
                <a:off x="3606" y="436"/>
                <a:ext cx="861" cy="1885"/>
                <a:chOff x="1665" y="-108"/>
                <a:chExt cx="852" cy="1913"/>
              </a:xfrm>
            </p:grpSpPr>
            <p:grpSp>
              <p:nvGrpSpPr>
                <p:cNvPr id="14399" name="Group 211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4403" name="Freeform 212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404" name="Freeform 213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4400" name="Group 214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4401" name="Freeform 215"/>
                  <p:cNvSpPr>
                    <a:spLocks/>
                  </p:cNvSpPr>
                  <p:nvPr/>
                </p:nvSpPr>
                <p:spPr bwMode="auto">
                  <a:xfrm rot="78698">
                    <a:off x="2296" y="1452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402" name="Freeform 216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396" name="Group 217"/>
              <p:cNvGrpSpPr>
                <a:grpSpLocks/>
              </p:cNvGrpSpPr>
              <p:nvPr/>
            </p:nvGrpSpPr>
            <p:grpSpPr bwMode="auto">
              <a:xfrm rot="1350014">
                <a:off x="3288" y="663"/>
                <a:ext cx="354" cy="1761"/>
                <a:chOff x="1292" y="1570"/>
                <a:chExt cx="363" cy="1905"/>
              </a:xfrm>
            </p:grpSpPr>
            <p:sp>
              <p:nvSpPr>
                <p:cNvPr id="14397" name="Freeform 218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398" name="Oval 219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grpSp>
        <p:nvGrpSpPr>
          <p:cNvPr id="25" name="Group 220"/>
          <p:cNvGrpSpPr>
            <a:grpSpLocks/>
          </p:cNvGrpSpPr>
          <p:nvPr/>
        </p:nvGrpSpPr>
        <p:grpSpPr bwMode="auto">
          <a:xfrm rot="10788456" flipV="1">
            <a:off x="1754790" y="1815106"/>
            <a:ext cx="4244455" cy="6187934"/>
            <a:chOff x="1665" y="391"/>
            <a:chExt cx="2612" cy="3808"/>
          </a:xfrm>
        </p:grpSpPr>
        <p:grpSp>
          <p:nvGrpSpPr>
            <p:cNvPr id="14370" name="Group 221"/>
            <p:cNvGrpSpPr>
              <a:grpSpLocks/>
            </p:cNvGrpSpPr>
            <p:nvPr/>
          </p:nvGrpSpPr>
          <p:grpSpPr bwMode="auto">
            <a:xfrm rot="10800000">
              <a:off x="1665" y="2205"/>
              <a:ext cx="1079" cy="1994"/>
              <a:chOff x="521" y="845"/>
              <a:chExt cx="1079" cy="1994"/>
            </a:xfrm>
          </p:grpSpPr>
          <p:grpSp>
            <p:nvGrpSpPr>
              <p:cNvPr id="14382" name="Group 222"/>
              <p:cNvGrpSpPr>
                <a:grpSpLocks/>
              </p:cNvGrpSpPr>
              <p:nvPr/>
            </p:nvGrpSpPr>
            <p:grpSpPr bwMode="auto">
              <a:xfrm>
                <a:off x="748" y="845"/>
                <a:ext cx="852" cy="1913"/>
                <a:chOff x="350" y="799"/>
                <a:chExt cx="852" cy="1913"/>
              </a:xfrm>
            </p:grpSpPr>
            <p:grpSp>
              <p:nvGrpSpPr>
                <p:cNvPr id="14386" name="Group 223"/>
                <p:cNvGrpSpPr>
                  <a:grpSpLocks/>
                </p:cNvGrpSpPr>
                <p:nvPr/>
              </p:nvGrpSpPr>
              <p:grpSpPr bwMode="auto">
                <a:xfrm>
                  <a:off x="350" y="799"/>
                  <a:ext cx="852" cy="1909"/>
                  <a:chOff x="350" y="799"/>
                  <a:chExt cx="852" cy="1909"/>
                </a:xfrm>
              </p:grpSpPr>
              <p:sp>
                <p:nvSpPr>
                  <p:cNvPr id="14390" name="Freeform 224"/>
                  <p:cNvSpPr>
                    <a:spLocks/>
                  </p:cNvSpPr>
                  <p:nvPr/>
                </p:nvSpPr>
                <p:spPr bwMode="auto">
                  <a:xfrm rot="78698">
                    <a:off x="350" y="799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391" name="Freeform 225"/>
                  <p:cNvSpPr>
                    <a:spLocks/>
                  </p:cNvSpPr>
                  <p:nvPr/>
                </p:nvSpPr>
                <p:spPr bwMode="auto">
                  <a:xfrm rot="78698">
                    <a:off x="419" y="810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4387" name="Group 226"/>
                <p:cNvGrpSpPr>
                  <a:grpSpLocks/>
                </p:cNvGrpSpPr>
                <p:nvPr/>
              </p:nvGrpSpPr>
              <p:grpSpPr bwMode="auto">
                <a:xfrm>
                  <a:off x="975" y="2341"/>
                  <a:ext cx="218" cy="371"/>
                  <a:chOff x="1383" y="2296"/>
                  <a:chExt cx="218" cy="371"/>
                </a:xfrm>
              </p:grpSpPr>
              <p:sp>
                <p:nvSpPr>
                  <p:cNvPr id="14388" name="Freeform 227"/>
                  <p:cNvSpPr>
                    <a:spLocks/>
                  </p:cNvSpPr>
                  <p:nvPr/>
                </p:nvSpPr>
                <p:spPr bwMode="auto">
                  <a:xfrm rot="78698">
                    <a:off x="1383" y="2296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389" name="Freeform 228"/>
                  <p:cNvSpPr>
                    <a:spLocks/>
                  </p:cNvSpPr>
                  <p:nvPr/>
                </p:nvSpPr>
                <p:spPr bwMode="auto">
                  <a:xfrm rot="78698">
                    <a:off x="1519" y="2523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383" name="Group 229"/>
              <p:cNvGrpSpPr>
                <a:grpSpLocks/>
              </p:cNvGrpSpPr>
              <p:nvPr/>
            </p:nvGrpSpPr>
            <p:grpSpPr bwMode="auto">
              <a:xfrm rot="930741">
                <a:off x="521" y="981"/>
                <a:ext cx="384" cy="1858"/>
                <a:chOff x="1292" y="1570"/>
                <a:chExt cx="363" cy="1905"/>
              </a:xfrm>
            </p:grpSpPr>
            <p:sp>
              <p:nvSpPr>
                <p:cNvPr id="14384" name="Freeform 230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385" name="Oval 23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4371" name="Group 232"/>
            <p:cNvGrpSpPr>
              <a:grpSpLocks/>
            </p:cNvGrpSpPr>
            <p:nvPr/>
          </p:nvGrpSpPr>
          <p:grpSpPr bwMode="auto">
            <a:xfrm>
              <a:off x="3198" y="391"/>
              <a:ext cx="1079" cy="1994"/>
              <a:chOff x="521" y="845"/>
              <a:chExt cx="1079" cy="1994"/>
            </a:xfrm>
          </p:grpSpPr>
          <p:grpSp>
            <p:nvGrpSpPr>
              <p:cNvPr id="14372" name="Group 233"/>
              <p:cNvGrpSpPr>
                <a:grpSpLocks/>
              </p:cNvGrpSpPr>
              <p:nvPr/>
            </p:nvGrpSpPr>
            <p:grpSpPr bwMode="auto">
              <a:xfrm>
                <a:off x="748" y="845"/>
                <a:ext cx="852" cy="1913"/>
                <a:chOff x="350" y="799"/>
                <a:chExt cx="852" cy="1913"/>
              </a:xfrm>
            </p:grpSpPr>
            <p:grpSp>
              <p:nvGrpSpPr>
                <p:cNvPr id="14376" name="Group 234"/>
                <p:cNvGrpSpPr>
                  <a:grpSpLocks/>
                </p:cNvGrpSpPr>
                <p:nvPr/>
              </p:nvGrpSpPr>
              <p:grpSpPr bwMode="auto">
                <a:xfrm>
                  <a:off x="350" y="799"/>
                  <a:ext cx="852" cy="1909"/>
                  <a:chOff x="350" y="799"/>
                  <a:chExt cx="852" cy="1909"/>
                </a:xfrm>
              </p:grpSpPr>
              <p:sp>
                <p:nvSpPr>
                  <p:cNvPr id="14380" name="Freeform 235"/>
                  <p:cNvSpPr>
                    <a:spLocks/>
                  </p:cNvSpPr>
                  <p:nvPr/>
                </p:nvSpPr>
                <p:spPr bwMode="auto">
                  <a:xfrm rot="78698">
                    <a:off x="350" y="799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00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4381" name="Freeform 236"/>
                  <p:cNvSpPr>
                    <a:spLocks/>
                  </p:cNvSpPr>
                  <p:nvPr/>
                </p:nvSpPr>
                <p:spPr bwMode="auto">
                  <a:xfrm rot="78698">
                    <a:off x="419" y="810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0000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4377" name="Group 237"/>
                <p:cNvGrpSpPr>
                  <a:grpSpLocks/>
                </p:cNvGrpSpPr>
                <p:nvPr/>
              </p:nvGrpSpPr>
              <p:grpSpPr bwMode="auto">
                <a:xfrm>
                  <a:off x="975" y="2341"/>
                  <a:ext cx="218" cy="371"/>
                  <a:chOff x="1383" y="2296"/>
                  <a:chExt cx="218" cy="371"/>
                </a:xfrm>
              </p:grpSpPr>
              <p:sp>
                <p:nvSpPr>
                  <p:cNvPr id="155886" name="Freeform 238"/>
                  <p:cNvSpPr>
                    <a:spLocks/>
                  </p:cNvSpPr>
                  <p:nvPr/>
                </p:nvSpPr>
                <p:spPr bwMode="auto">
                  <a:xfrm rot="78698">
                    <a:off x="1387" y="2293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14379" name="Freeform 239"/>
                  <p:cNvSpPr>
                    <a:spLocks/>
                  </p:cNvSpPr>
                  <p:nvPr/>
                </p:nvSpPr>
                <p:spPr bwMode="auto">
                  <a:xfrm rot="78698">
                    <a:off x="1519" y="2523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000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4373" name="Group 240"/>
              <p:cNvGrpSpPr>
                <a:grpSpLocks/>
              </p:cNvGrpSpPr>
              <p:nvPr/>
            </p:nvGrpSpPr>
            <p:grpSpPr bwMode="auto">
              <a:xfrm rot="930741">
                <a:off x="521" y="981"/>
                <a:ext cx="384" cy="1858"/>
                <a:chOff x="1292" y="1570"/>
                <a:chExt cx="363" cy="1905"/>
              </a:xfrm>
            </p:grpSpPr>
            <p:sp>
              <p:nvSpPr>
                <p:cNvPr id="14374" name="Freeform 241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4375" name="Oval 242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sp>
        <p:nvSpPr>
          <p:cNvPr id="155891" name="Oval 243"/>
          <p:cNvSpPr>
            <a:spLocks noChangeArrowheads="1"/>
          </p:cNvSpPr>
          <p:nvPr/>
        </p:nvSpPr>
        <p:spPr bwMode="auto">
          <a:xfrm>
            <a:off x="4925132" y="5710188"/>
            <a:ext cx="146248" cy="73125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155892" name="Oval 244"/>
          <p:cNvSpPr>
            <a:spLocks noChangeArrowheads="1"/>
          </p:cNvSpPr>
          <p:nvPr/>
        </p:nvSpPr>
        <p:spPr bwMode="auto">
          <a:xfrm>
            <a:off x="7430855" y="5931187"/>
            <a:ext cx="147874" cy="146248"/>
          </a:xfrm>
          <a:prstGeom prst="ellipse">
            <a:avLst/>
          </a:prstGeom>
          <a:solidFill>
            <a:srgbClr val="33CCFF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4" name="Прямоугольник 3"/>
          <p:cNvSpPr/>
          <p:nvPr/>
        </p:nvSpPr>
        <p:spPr>
          <a:xfrm>
            <a:off x="5241598" y="434933"/>
            <a:ext cx="652365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Yasashdan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turibdiki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agar </a:t>
            </a:r>
          </a:p>
          <a:p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2 -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3 -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qadamda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kesishsagina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AB+ BC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265" y="541118"/>
            <a:ext cx="16756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39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0.43003 0.0650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00" y="320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5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5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4" presetID="49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15045E-6 2.45138E-6 L 0.22772 0.386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86" y="19335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0">
                                      <p:cBhvr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740000">
                                      <p:cBhvr>
                                        <p:cTn id="6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15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5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8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97" presetID="49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8427E-6 -4.85301E-6 L 0.25707 0.27024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47" y="13501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900000">
                                      <p:cBhvr>
                                        <p:cTn id="10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0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980000">
                                      <p:cBhvr>
                                        <p:cTn id="10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000"/>
                                        <p:tgtEl>
                                          <p:spTgt spid="15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1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128" presetID="49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67474E-6 -1.11714E-6 L 0.29472 0.13817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29" y="6897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3600000">
                                      <p:cBhvr>
                                        <p:cTn id="13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13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880000">
                                      <p:cBhvr>
                                        <p:cTn id="1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000"/>
                                        <p:tgtEl>
                                          <p:spTgt spid="155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2000"/>
                                        <p:tgtEl>
                                          <p:spTgt spid="155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5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4" dur="5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765" grpId="0" animBg="1"/>
      <p:bldP spid="155650" grpId="0"/>
      <p:bldP spid="155651" grpId="0" animBg="1"/>
      <p:bldP spid="155651" grpId="1" animBg="1"/>
      <p:bldP spid="155691" grpId="0"/>
      <p:bldP spid="155692" grpId="0"/>
      <p:bldP spid="155720" grpId="0"/>
      <p:bldP spid="155733" grpId="0" animBg="1"/>
      <p:bldP spid="155766" grpId="0" animBg="1"/>
      <p:bldP spid="155820" grpId="0" animBg="1"/>
      <p:bldP spid="155652" grpId="0" animBg="1"/>
      <p:bldP spid="155891" grpId="0" animBg="1"/>
      <p:bldP spid="1558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631" name="Arc 215"/>
          <p:cNvSpPr>
            <a:spLocks/>
          </p:cNvSpPr>
          <p:nvPr/>
        </p:nvSpPr>
        <p:spPr bwMode="auto">
          <a:xfrm rot="-2192328">
            <a:off x="7401605" y="4730325"/>
            <a:ext cx="2421224" cy="1243111"/>
          </a:xfrm>
          <a:custGeom>
            <a:avLst/>
            <a:gdLst>
              <a:gd name="T0" fmla="*/ 2305146 w 21600"/>
              <a:gd name="T1" fmla="*/ 0 h 10810"/>
              <a:gd name="T2" fmla="*/ 2273388 w 21600"/>
              <a:gd name="T3" fmla="*/ 1214437 h 10810"/>
              <a:gd name="T4" fmla="*/ 0 w 21600"/>
              <a:gd name="T5" fmla="*/ 544306 h 10810"/>
              <a:gd name="T6" fmla="*/ 0 60000 65536"/>
              <a:gd name="T7" fmla="*/ 0 60000 65536"/>
              <a:gd name="T8" fmla="*/ 0 60000 65536"/>
              <a:gd name="T9" fmla="*/ 0 w 21600"/>
              <a:gd name="T10" fmla="*/ 0 h 10810"/>
              <a:gd name="T11" fmla="*/ 21600 w 21600"/>
              <a:gd name="T12" fmla="*/ 10810 h 108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810" fill="none" extrusionOk="0">
                <a:moveTo>
                  <a:pt x="21049" y="0"/>
                </a:moveTo>
                <a:cubicBezTo>
                  <a:pt x="21415" y="1589"/>
                  <a:pt x="21600" y="3214"/>
                  <a:pt x="21600" y="4845"/>
                </a:cubicBezTo>
                <a:cubicBezTo>
                  <a:pt x="21600" y="6862"/>
                  <a:pt x="21317" y="8870"/>
                  <a:pt x="20760" y="10810"/>
                </a:cubicBezTo>
              </a:path>
              <a:path w="21600" h="10810" stroke="0" extrusionOk="0">
                <a:moveTo>
                  <a:pt x="21049" y="0"/>
                </a:moveTo>
                <a:cubicBezTo>
                  <a:pt x="21415" y="1589"/>
                  <a:pt x="21600" y="3214"/>
                  <a:pt x="21600" y="4845"/>
                </a:cubicBezTo>
                <a:cubicBezTo>
                  <a:pt x="21600" y="6862"/>
                  <a:pt x="21317" y="8870"/>
                  <a:pt x="20760" y="10810"/>
                </a:cubicBezTo>
                <a:lnTo>
                  <a:pt x="0" y="4845"/>
                </a:lnTo>
                <a:close/>
              </a:path>
            </a:pathLst>
          </a:cu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88418" name="Arc 2"/>
          <p:cNvSpPr>
            <a:spLocks/>
          </p:cNvSpPr>
          <p:nvPr/>
        </p:nvSpPr>
        <p:spPr bwMode="auto">
          <a:xfrm rot="666580">
            <a:off x="3007651" y="4553201"/>
            <a:ext cx="1494984" cy="1849230"/>
          </a:xfrm>
          <a:custGeom>
            <a:avLst/>
            <a:gdLst>
              <a:gd name="T0" fmla="*/ 720378 w 21600"/>
              <a:gd name="T1" fmla="*/ 0 h 27041"/>
              <a:gd name="T2" fmla="*/ 1349745 w 21600"/>
              <a:gd name="T3" fmla="*/ 1806575 h 27041"/>
              <a:gd name="T4" fmla="*/ 0 w 21600"/>
              <a:gd name="T5" fmla="*/ 1255336 h 27041"/>
              <a:gd name="T6" fmla="*/ 0 60000 65536"/>
              <a:gd name="T7" fmla="*/ 0 60000 65536"/>
              <a:gd name="T8" fmla="*/ 0 60000 65536"/>
              <a:gd name="T9" fmla="*/ 0 w 21600"/>
              <a:gd name="T10" fmla="*/ 0 h 27041"/>
              <a:gd name="T11" fmla="*/ 21600 w 21600"/>
              <a:gd name="T12" fmla="*/ 27041 h 270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7041" fill="none" extrusionOk="0">
                <a:moveTo>
                  <a:pt x="10653" y="0"/>
                </a:moveTo>
                <a:cubicBezTo>
                  <a:pt x="17419" y="3836"/>
                  <a:pt x="21600" y="11012"/>
                  <a:pt x="21600" y="18790"/>
                </a:cubicBezTo>
                <a:cubicBezTo>
                  <a:pt x="21600" y="21621"/>
                  <a:pt x="21043" y="24424"/>
                  <a:pt x="19961" y="27040"/>
                </a:cubicBezTo>
              </a:path>
              <a:path w="21600" h="27041" stroke="0" extrusionOk="0">
                <a:moveTo>
                  <a:pt x="10653" y="0"/>
                </a:moveTo>
                <a:cubicBezTo>
                  <a:pt x="17419" y="3836"/>
                  <a:pt x="21600" y="11012"/>
                  <a:pt x="21600" y="18790"/>
                </a:cubicBezTo>
                <a:cubicBezTo>
                  <a:pt x="21600" y="21621"/>
                  <a:pt x="21043" y="24424"/>
                  <a:pt x="19961" y="27040"/>
                </a:cubicBezTo>
                <a:lnTo>
                  <a:pt x="0" y="1879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88419" name="Text Box 3"/>
          <p:cNvSpPr txBox="1">
            <a:spLocks noChangeArrowheads="1"/>
          </p:cNvSpPr>
          <p:nvPr/>
        </p:nvSpPr>
        <p:spPr bwMode="auto">
          <a:xfrm>
            <a:off x="8020723" y="5942562"/>
            <a:ext cx="558218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902">
                <a:solidFill>
                  <a:schemeClr val="tx2"/>
                </a:solidFill>
              </a:rPr>
              <a:t>D</a:t>
            </a:r>
            <a:endParaRPr lang="ru-RU" sz="3902">
              <a:solidFill>
                <a:schemeClr val="tx2"/>
              </a:solidFill>
            </a:endParaRPr>
          </a:p>
        </p:txBody>
      </p:sp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10157575" y="2330225"/>
            <a:ext cx="530324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>
                <a:solidFill>
                  <a:srgbClr val="0000FF"/>
                </a:solidFill>
              </a:rPr>
              <a:t>С</a:t>
            </a:r>
          </a:p>
        </p:txBody>
      </p:sp>
      <p:sp>
        <p:nvSpPr>
          <p:cNvPr id="188421" name="Freeform 5"/>
          <p:cNvSpPr>
            <a:spLocks/>
          </p:cNvSpPr>
          <p:nvPr/>
        </p:nvSpPr>
        <p:spPr bwMode="auto">
          <a:xfrm>
            <a:off x="6546864" y="2716970"/>
            <a:ext cx="4059207" cy="3373464"/>
          </a:xfrm>
          <a:custGeom>
            <a:avLst/>
            <a:gdLst>
              <a:gd name="T0" fmla="*/ 0 w 2498"/>
              <a:gd name="T1" fmla="*/ 1940 h 2076"/>
              <a:gd name="T2" fmla="*/ 2498 w 2498"/>
              <a:gd name="T3" fmla="*/ 0 h 2076"/>
              <a:gd name="T4" fmla="*/ 1542 w 2498"/>
              <a:gd name="T5" fmla="*/ 2076 h 2076"/>
              <a:gd name="T6" fmla="*/ 0 w 2498"/>
              <a:gd name="T7" fmla="*/ 1940 h 2076"/>
              <a:gd name="T8" fmla="*/ 0 60000 65536"/>
              <a:gd name="T9" fmla="*/ 0 60000 65536"/>
              <a:gd name="T10" fmla="*/ 0 60000 65536"/>
              <a:gd name="T11" fmla="*/ 0 60000 65536"/>
              <a:gd name="T12" fmla="*/ 0 w 2498"/>
              <a:gd name="T13" fmla="*/ 0 h 2076"/>
              <a:gd name="T14" fmla="*/ 2498 w 2498"/>
              <a:gd name="T15" fmla="*/ 2076 h 20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98" h="2076">
                <a:moveTo>
                  <a:pt x="0" y="1940"/>
                </a:moveTo>
                <a:lnTo>
                  <a:pt x="2498" y="0"/>
                </a:lnTo>
                <a:lnTo>
                  <a:pt x="1542" y="2076"/>
                </a:lnTo>
                <a:lnTo>
                  <a:pt x="0" y="194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188422" name="Freeform 6"/>
          <p:cNvSpPr>
            <a:spLocks/>
          </p:cNvSpPr>
          <p:nvPr/>
        </p:nvSpPr>
        <p:spPr bwMode="auto">
          <a:xfrm>
            <a:off x="6537114" y="5862937"/>
            <a:ext cx="3561962" cy="324997"/>
          </a:xfrm>
          <a:custGeom>
            <a:avLst/>
            <a:gdLst>
              <a:gd name="T0" fmla="*/ 0 w 2192"/>
              <a:gd name="T1" fmla="*/ 0 h 200"/>
              <a:gd name="T2" fmla="*/ 2192 w 2192"/>
              <a:gd name="T3" fmla="*/ 200 h 200"/>
              <a:gd name="T4" fmla="*/ 0 60000 65536"/>
              <a:gd name="T5" fmla="*/ 0 60000 65536"/>
              <a:gd name="T6" fmla="*/ 0 w 2192"/>
              <a:gd name="T7" fmla="*/ 0 h 200"/>
              <a:gd name="T8" fmla="*/ 2192 w 2192"/>
              <a:gd name="T9" fmla="*/ 200 h 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92" h="200">
                <a:moveTo>
                  <a:pt x="0" y="0"/>
                </a:moveTo>
                <a:lnTo>
                  <a:pt x="2192" y="20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oval" w="lg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88423" name="Freeform 7"/>
          <p:cNvSpPr>
            <a:spLocks/>
          </p:cNvSpPr>
          <p:nvPr/>
        </p:nvSpPr>
        <p:spPr bwMode="auto">
          <a:xfrm>
            <a:off x="6563113" y="2690971"/>
            <a:ext cx="4068957" cy="3171966"/>
          </a:xfrm>
          <a:custGeom>
            <a:avLst/>
            <a:gdLst>
              <a:gd name="T0" fmla="*/ 2504 w 2504"/>
              <a:gd name="T1" fmla="*/ 0 h 1952"/>
              <a:gd name="T2" fmla="*/ 0 w 2504"/>
              <a:gd name="T3" fmla="*/ 1952 h 1952"/>
              <a:gd name="T4" fmla="*/ 0 60000 65536"/>
              <a:gd name="T5" fmla="*/ 0 60000 65536"/>
              <a:gd name="T6" fmla="*/ 0 w 2504"/>
              <a:gd name="T7" fmla="*/ 0 h 1952"/>
              <a:gd name="T8" fmla="*/ 2504 w 2504"/>
              <a:gd name="T9" fmla="*/ 1952 h 19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04" h="1952">
                <a:moveTo>
                  <a:pt x="2504" y="0"/>
                </a:moveTo>
                <a:lnTo>
                  <a:pt x="0" y="1952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2297" name="Line 8"/>
          <p:cNvSpPr>
            <a:spLocks noChangeShapeType="1"/>
          </p:cNvSpPr>
          <p:nvPr/>
        </p:nvSpPr>
        <p:spPr bwMode="auto">
          <a:xfrm flipH="1">
            <a:off x="3020651" y="3852834"/>
            <a:ext cx="2799846" cy="190285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2298" name="Freeform 9"/>
          <p:cNvSpPr>
            <a:spLocks/>
          </p:cNvSpPr>
          <p:nvPr/>
        </p:nvSpPr>
        <p:spPr bwMode="auto">
          <a:xfrm>
            <a:off x="3020652" y="5755688"/>
            <a:ext cx="2648722" cy="233998"/>
          </a:xfrm>
          <a:custGeom>
            <a:avLst/>
            <a:gdLst>
              <a:gd name="T0" fmla="*/ 0 w 1630"/>
              <a:gd name="T1" fmla="*/ 0 h 144"/>
              <a:gd name="T2" fmla="*/ 1630 w 1630"/>
              <a:gd name="T3" fmla="*/ 144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88426" name="Oval 10"/>
          <p:cNvSpPr>
            <a:spLocks noChangeArrowheads="1"/>
          </p:cNvSpPr>
          <p:nvPr/>
        </p:nvSpPr>
        <p:spPr bwMode="auto">
          <a:xfrm>
            <a:off x="4185764" y="4870073"/>
            <a:ext cx="149498" cy="14949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188427" name="Oval 11"/>
          <p:cNvSpPr>
            <a:spLocks noChangeArrowheads="1"/>
          </p:cNvSpPr>
          <p:nvPr/>
        </p:nvSpPr>
        <p:spPr bwMode="auto">
          <a:xfrm>
            <a:off x="4335263" y="5794688"/>
            <a:ext cx="147873" cy="147874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12301" name="Oval 12"/>
          <p:cNvSpPr>
            <a:spLocks noChangeArrowheads="1"/>
          </p:cNvSpPr>
          <p:nvPr/>
        </p:nvSpPr>
        <p:spPr bwMode="auto">
          <a:xfrm>
            <a:off x="2945902" y="5697189"/>
            <a:ext cx="147874" cy="147874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 flipH="1">
            <a:off x="6472114" y="2699096"/>
            <a:ext cx="1384485" cy="3137841"/>
            <a:chOff x="3797" y="754"/>
            <a:chExt cx="852" cy="1931"/>
          </a:xfrm>
        </p:grpSpPr>
        <p:sp>
          <p:nvSpPr>
            <p:cNvPr id="12458" name="Freeform 15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88432" name="Freeform 16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3902"/>
            </a:p>
          </p:txBody>
        </p:sp>
        <p:sp>
          <p:nvSpPr>
            <p:cNvPr id="12460" name="Freeform 17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2461" name="Freeform 18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188435" name="Arc 19"/>
          <p:cNvSpPr>
            <a:spLocks/>
          </p:cNvSpPr>
          <p:nvPr/>
        </p:nvSpPr>
        <p:spPr bwMode="auto">
          <a:xfrm rot="-6496015">
            <a:off x="7321168" y="4929385"/>
            <a:ext cx="1031864" cy="1169988"/>
          </a:xfrm>
          <a:custGeom>
            <a:avLst/>
            <a:gdLst>
              <a:gd name="T0" fmla="*/ 814011 w 21600"/>
              <a:gd name="T1" fmla="*/ 0 h 26036"/>
              <a:gd name="T2" fmla="*/ 794503 w 21600"/>
              <a:gd name="T3" fmla="*/ 1143000 h 26036"/>
              <a:gd name="T4" fmla="*/ 0 w 21600"/>
              <a:gd name="T5" fmla="*/ 559383 h 26036"/>
              <a:gd name="T6" fmla="*/ 0 60000 65536"/>
              <a:gd name="T7" fmla="*/ 0 60000 65536"/>
              <a:gd name="T8" fmla="*/ 0 60000 65536"/>
              <a:gd name="T9" fmla="*/ 0 w 21600"/>
              <a:gd name="T10" fmla="*/ 0 h 26036"/>
              <a:gd name="T11" fmla="*/ 21600 w 21600"/>
              <a:gd name="T12" fmla="*/ 26036 h 260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036" fill="none" extrusionOk="0">
                <a:moveTo>
                  <a:pt x="17441" y="0"/>
                </a:moveTo>
                <a:cubicBezTo>
                  <a:pt x="20143" y="3699"/>
                  <a:pt x="21600" y="8161"/>
                  <a:pt x="21600" y="12742"/>
                </a:cubicBezTo>
                <a:cubicBezTo>
                  <a:pt x="21600" y="17559"/>
                  <a:pt x="19989" y="22239"/>
                  <a:pt x="17024" y="26036"/>
                </a:cubicBezTo>
              </a:path>
              <a:path w="21600" h="26036" stroke="0" extrusionOk="0">
                <a:moveTo>
                  <a:pt x="17441" y="0"/>
                </a:moveTo>
                <a:cubicBezTo>
                  <a:pt x="20143" y="3699"/>
                  <a:pt x="21600" y="8161"/>
                  <a:pt x="21600" y="12742"/>
                </a:cubicBezTo>
                <a:cubicBezTo>
                  <a:pt x="21600" y="17559"/>
                  <a:pt x="19989" y="22239"/>
                  <a:pt x="17024" y="26036"/>
                </a:cubicBezTo>
                <a:lnTo>
                  <a:pt x="0" y="12742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2304" name="Text Box 20"/>
          <p:cNvSpPr txBox="1">
            <a:spLocks noChangeArrowheads="1"/>
          </p:cNvSpPr>
          <p:nvPr/>
        </p:nvSpPr>
        <p:spPr bwMode="auto">
          <a:xfrm>
            <a:off x="-82257" y="921416"/>
            <a:ext cx="3001143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 b="1" i="1" dirty="0"/>
              <a:t>    </a:t>
            </a:r>
            <a:r>
              <a:rPr lang="ru-RU" sz="3200" b="1" i="1" dirty="0">
                <a:latin typeface="Cambria Math" panose="02040503050406030204" pitchFamily="18" charset="0"/>
              </a:rPr>
              <a:t>∠</a:t>
            </a:r>
            <a:r>
              <a:rPr lang="en-US" sz="3200" b="1" i="1" dirty="0"/>
              <a:t>h</a:t>
            </a:r>
            <a:r>
              <a:rPr lang="ru-RU" sz="3200" b="1" i="1" baseline="-25000" dirty="0"/>
              <a:t>1</a:t>
            </a:r>
            <a:r>
              <a:rPr lang="en-US" sz="3200" b="1" i="1" dirty="0"/>
              <a:t>k</a:t>
            </a:r>
            <a:r>
              <a:rPr lang="ru-RU" sz="3200" b="1" i="1" baseline="-25000" dirty="0"/>
              <a:t>1 </a:t>
            </a:r>
            <a:r>
              <a:rPr lang="ru-RU" sz="3200" b="1" i="1" dirty="0"/>
              <a:t>,  </a:t>
            </a:r>
            <a:r>
              <a:rPr lang="ru-RU" sz="3200" b="1" i="1" dirty="0">
                <a:latin typeface="Cambria Math" panose="02040503050406030204" pitchFamily="18" charset="0"/>
              </a:rPr>
              <a:t>∠</a:t>
            </a:r>
            <a:r>
              <a:rPr lang="en-US" sz="3200" b="1" i="1" dirty="0"/>
              <a:t>h</a:t>
            </a:r>
            <a:r>
              <a:rPr lang="ru-RU" sz="3200" b="1" i="1" baseline="-25000" dirty="0"/>
              <a:t>2</a:t>
            </a:r>
            <a:r>
              <a:rPr lang="en-US" sz="3200" b="1" i="1" dirty="0"/>
              <a:t>k</a:t>
            </a:r>
            <a:r>
              <a:rPr lang="ru-RU" sz="3200" b="1" i="1" baseline="-25000" dirty="0"/>
              <a:t>2</a:t>
            </a:r>
            <a:endParaRPr lang="ru-RU" sz="3200" b="1" i="1" dirty="0"/>
          </a:p>
        </p:txBody>
      </p:sp>
      <p:sp>
        <p:nvSpPr>
          <p:cNvPr id="12305" name="Text Box 21"/>
          <p:cNvSpPr txBox="1">
            <a:spLocks noChangeArrowheads="1"/>
          </p:cNvSpPr>
          <p:nvPr/>
        </p:nvSpPr>
        <p:spPr bwMode="auto">
          <a:xfrm>
            <a:off x="4996630" y="3852834"/>
            <a:ext cx="615648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902" i="1">
                <a:solidFill>
                  <a:srgbClr val="0000FF"/>
                </a:solidFill>
              </a:rPr>
              <a:t>h</a:t>
            </a:r>
            <a:r>
              <a:rPr lang="en-US" sz="3902" i="1" baseline="-25000">
                <a:solidFill>
                  <a:srgbClr val="0000FF"/>
                </a:solidFill>
              </a:rPr>
              <a:t>2</a:t>
            </a:r>
            <a:endParaRPr lang="ru-RU" sz="3902" i="1">
              <a:solidFill>
                <a:srgbClr val="0000FF"/>
              </a:solidFill>
            </a:endParaRPr>
          </a:p>
        </p:txBody>
      </p:sp>
      <p:sp>
        <p:nvSpPr>
          <p:cNvPr id="188438" name="Text Box 22"/>
          <p:cNvSpPr txBox="1">
            <a:spLocks noChangeArrowheads="1"/>
          </p:cNvSpPr>
          <p:nvPr/>
        </p:nvSpPr>
        <p:spPr bwMode="auto">
          <a:xfrm>
            <a:off x="6056252" y="4121"/>
            <a:ext cx="561035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o‘tkaziladi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eaLnBrk="1" hangingPunct="1"/>
            <a:r>
              <a:rPr lang="en-US" sz="2800" dirty="0" smtClean="0"/>
              <a:t>2.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= P</a:t>
            </a:r>
            <a:r>
              <a:rPr lang="en-US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endParaRPr lang="en-US" sz="2800" dirty="0"/>
          </a:p>
          <a:p>
            <a:pPr marL="0" indent="0" eaLnBrk="1" hangingPunct="1"/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80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/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4. h</a:t>
            </a:r>
            <a:r>
              <a:rPr lang="ru-RU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280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439" name="Text Box 23"/>
          <p:cNvSpPr txBox="1">
            <a:spLocks noChangeArrowheads="1"/>
          </p:cNvSpPr>
          <p:nvPr/>
        </p:nvSpPr>
        <p:spPr bwMode="auto">
          <a:xfrm>
            <a:off x="9052587" y="6090435"/>
            <a:ext cx="530324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188440" name="Text Box 24"/>
          <p:cNvSpPr txBox="1">
            <a:spLocks noChangeArrowheads="1"/>
          </p:cNvSpPr>
          <p:nvPr/>
        </p:nvSpPr>
        <p:spPr bwMode="auto">
          <a:xfrm>
            <a:off x="6410365" y="5918186"/>
            <a:ext cx="558218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12310" name="Text Box 26"/>
          <p:cNvSpPr txBox="1">
            <a:spLocks noChangeArrowheads="1"/>
          </p:cNvSpPr>
          <p:nvPr/>
        </p:nvSpPr>
        <p:spPr bwMode="auto">
          <a:xfrm>
            <a:off x="360806" y="280979"/>
            <a:ext cx="16337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3600" dirty="0" smtClean="0"/>
              <a:t>:</a:t>
            </a:r>
            <a:endParaRPr lang="ru-RU" sz="3600" dirty="0"/>
          </a:p>
        </p:txBody>
      </p:sp>
      <p:sp>
        <p:nvSpPr>
          <p:cNvPr id="12311" name="Text Box 27"/>
          <p:cNvSpPr txBox="1">
            <a:spLocks noChangeArrowheads="1"/>
          </p:cNvSpPr>
          <p:nvPr/>
        </p:nvSpPr>
        <p:spPr bwMode="auto">
          <a:xfrm>
            <a:off x="1920192" y="441257"/>
            <a:ext cx="24678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4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400" b="1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12" name="Freeform 28"/>
          <p:cNvSpPr>
            <a:spLocks/>
          </p:cNvSpPr>
          <p:nvPr/>
        </p:nvSpPr>
        <p:spPr bwMode="auto">
          <a:xfrm>
            <a:off x="2260159" y="2547973"/>
            <a:ext cx="2515473" cy="4875"/>
          </a:xfrm>
          <a:custGeom>
            <a:avLst/>
            <a:gdLst>
              <a:gd name="T0" fmla="*/ 0 w 1548"/>
              <a:gd name="T1" fmla="*/ 0 h 3"/>
              <a:gd name="T2" fmla="*/ 1548 w 1548"/>
              <a:gd name="T3" fmla="*/ 3 h 3"/>
              <a:gd name="T4" fmla="*/ 0 60000 65536"/>
              <a:gd name="T5" fmla="*/ 0 60000 65536"/>
              <a:gd name="T6" fmla="*/ 0 w 1548"/>
              <a:gd name="T7" fmla="*/ 0 h 3"/>
              <a:gd name="T8" fmla="*/ 1548 w 1548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48" h="3">
                <a:moveTo>
                  <a:pt x="0" y="0"/>
                </a:moveTo>
                <a:lnTo>
                  <a:pt x="1548" y="3"/>
                </a:lnTo>
              </a:path>
            </a:pathLst>
          </a:custGeom>
          <a:noFill/>
          <a:ln w="38100" cap="flat" cmpd="sng">
            <a:solidFill>
              <a:srgbClr val="9A0000"/>
            </a:solidFill>
            <a:prstDash val="solid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2313" name="Text Box 30"/>
          <p:cNvSpPr txBox="1">
            <a:spLocks noChangeArrowheads="1"/>
          </p:cNvSpPr>
          <p:nvPr/>
        </p:nvSpPr>
        <p:spPr bwMode="auto">
          <a:xfrm>
            <a:off x="4754508" y="2404974"/>
            <a:ext cx="472894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Q</a:t>
            </a:r>
            <a:r>
              <a:rPr lang="en-US" sz="2047" baseline="-25000">
                <a:solidFill>
                  <a:srgbClr val="000099"/>
                </a:solidFill>
              </a:rPr>
              <a:t>1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2314" name="Text Box 31"/>
          <p:cNvSpPr txBox="1">
            <a:spLocks noChangeArrowheads="1"/>
          </p:cNvSpPr>
          <p:nvPr/>
        </p:nvSpPr>
        <p:spPr bwMode="auto">
          <a:xfrm>
            <a:off x="1902663" y="2330225"/>
            <a:ext cx="42859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P</a:t>
            </a:r>
            <a:r>
              <a:rPr lang="en-US" sz="2047" baseline="-25000">
                <a:solidFill>
                  <a:srgbClr val="000099"/>
                </a:solidFill>
              </a:rPr>
              <a:t>1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88450" name="Text Box 34"/>
          <p:cNvSpPr txBox="1">
            <a:spLocks noChangeArrowheads="1"/>
          </p:cNvSpPr>
          <p:nvPr/>
        </p:nvSpPr>
        <p:spPr bwMode="auto">
          <a:xfrm>
            <a:off x="10082825" y="5843437"/>
            <a:ext cx="444999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 i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2316" name="Text Box 35"/>
          <p:cNvSpPr txBox="1">
            <a:spLocks noChangeArrowheads="1"/>
          </p:cNvSpPr>
          <p:nvPr/>
        </p:nvSpPr>
        <p:spPr bwMode="auto">
          <a:xfrm>
            <a:off x="5365502" y="5916562"/>
            <a:ext cx="587753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902" i="1">
                <a:solidFill>
                  <a:srgbClr val="0000FF"/>
                </a:solidFill>
              </a:rPr>
              <a:t>k</a:t>
            </a:r>
            <a:r>
              <a:rPr lang="en-US" sz="3902" i="1" baseline="-25000">
                <a:solidFill>
                  <a:srgbClr val="0000FF"/>
                </a:solidFill>
              </a:rPr>
              <a:t>2</a:t>
            </a:r>
            <a:endParaRPr lang="ru-RU" sz="3902" i="1">
              <a:solidFill>
                <a:srgbClr val="0000FF"/>
              </a:solidFill>
            </a:endParaRPr>
          </a:p>
        </p:txBody>
      </p:sp>
      <p:sp>
        <p:nvSpPr>
          <p:cNvPr id="188452" name="Arc 36"/>
          <p:cNvSpPr>
            <a:spLocks/>
          </p:cNvSpPr>
          <p:nvPr/>
        </p:nvSpPr>
        <p:spPr bwMode="auto">
          <a:xfrm rot="369828">
            <a:off x="6457490" y="5307193"/>
            <a:ext cx="2616222" cy="1174863"/>
          </a:xfrm>
          <a:custGeom>
            <a:avLst/>
            <a:gdLst>
              <a:gd name="T0" fmla="*/ 2442281 w 21600"/>
              <a:gd name="T1" fmla="*/ 0 h 10019"/>
              <a:gd name="T2" fmla="*/ 2519075 w 21600"/>
              <a:gd name="T3" fmla="*/ 1147763 h 10019"/>
              <a:gd name="T4" fmla="*/ 0 w 21600"/>
              <a:gd name="T5" fmla="*/ 729395 h 10019"/>
              <a:gd name="T6" fmla="*/ 0 60000 65536"/>
              <a:gd name="T7" fmla="*/ 0 60000 65536"/>
              <a:gd name="T8" fmla="*/ 0 60000 65536"/>
              <a:gd name="T9" fmla="*/ 0 w 21600"/>
              <a:gd name="T10" fmla="*/ 0 h 10019"/>
              <a:gd name="T11" fmla="*/ 21600 w 21600"/>
              <a:gd name="T12" fmla="*/ 10019 h 1001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019" fill="none" extrusionOk="0">
                <a:moveTo>
                  <a:pt x="20640" y="-1"/>
                </a:moveTo>
                <a:cubicBezTo>
                  <a:pt x="21276" y="2062"/>
                  <a:pt x="21600" y="4208"/>
                  <a:pt x="21600" y="6367"/>
                </a:cubicBezTo>
                <a:cubicBezTo>
                  <a:pt x="21600" y="7590"/>
                  <a:pt x="21495" y="8812"/>
                  <a:pt x="21289" y="10019"/>
                </a:cubicBezTo>
              </a:path>
              <a:path w="21600" h="10019" stroke="0" extrusionOk="0">
                <a:moveTo>
                  <a:pt x="20640" y="-1"/>
                </a:moveTo>
                <a:cubicBezTo>
                  <a:pt x="21276" y="2062"/>
                  <a:pt x="21600" y="4208"/>
                  <a:pt x="21600" y="6367"/>
                </a:cubicBezTo>
                <a:cubicBezTo>
                  <a:pt x="21600" y="7590"/>
                  <a:pt x="21495" y="8812"/>
                  <a:pt x="21289" y="10019"/>
                </a:cubicBezTo>
                <a:lnTo>
                  <a:pt x="0" y="6367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88454" name="Freeform 38"/>
          <p:cNvSpPr>
            <a:spLocks/>
          </p:cNvSpPr>
          <p:nvPr/>
        </p:nvSpPr>
        <p:spPr bwMode="auto">
          <a:xfrm>
            <a:off x="9085087" y="2716970"/>
            <a:ext cx="1546983" cy="3379964"/>
          </a:xfrm>
          <a:custGeom>
            <a:avLst/>
            <a:gdLst>
              <a:gd name="T0" fmla="*/ 952 w 952"/>
              <a:gd name="T1" fmla="*/ 0 h 2080"/>
              <a:gd name="T2" fmla="*/ 0 w 952"/>
              <a:gd name="T3" fmla="*/ 2080 h 2080"/>
              <a:gd name="T4" fmla="*/ 0 60000 65536"/>
              <a:gd name="T5" fmla="*/ 0 60000 65536"/>
              <a:gd name="T6" fmla="*/ 0 w 952"/>
              <a:gd name="T7" fmla="*/ 0 h 2080"/>
              <a:gd name="T8" fmla="*/ 952 w 952"/>
              <a:gd name="T9" fmla="*/ 2080 h 2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52" h="2080">
                <a:moveTo>
                  <a:pt x="952" y="0"/>
                </a:moveTo>
                <a:lnTo>
                  <a:pt x="0" y="208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88468" name="Arc 52"/>
          <p:cNvSpPr>
            <a:spLocks/>
          </p:cNvSpPr>
          <p:nvPr/>
        </p:nvSpPr>
        <p:spPr bwMode="auto">
          <a:xfrm rot="503576">
            <a:off x="6665488" y="4627951"/>
            <a:ext cx="1408859" cy="2013354"/>
          </a:xfrm>
          <a:custGeom>
            <a:avLst/>
            <a:gdLst>
              <a:gd name="T0" fmla="*/ 346066 w 21600"/>
              <a:gd name="T1" fmla="*/ 0 h 30408"/>
              <a:gd name="T2" fmla="*/ 1236050 w 21600"/>
              <a:gd name="T3" fmla="*/ 1966913 h 30408"/>
              <a:gd name="T4" fmla="*/ 0 w 21600"/>
              <a:gd name="T5" fmla="*/ 1352285 h 30408"/>
              <a:gd name="T6" fmla="*/ 0 60000 65536"/>
              <a:gd name="T7" fmla="*/ 0 60000 65536"/>
              <a:gd name="T8" fmla="*/ 0 60000 65536"/>
              <a:gd name="T9" fmla="*/ 0 w 21600"/>
              <a:gd name="T10" fmla="*/ 0 h 30408"/>
              <a:gd name="T11" fmla="*/ 21600 w 21600"/>
              <a:gd name="T12" fmla="*/ 30408 h 30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408" fill="none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</a:path>
              <a:path w="21600" h="30408" stroke="0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  <a:lnTo>
                  <a:pt x="0" y="20906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88469" name="Oval 53"/>
          <p:cNvSpPr>
            <a:spLocks noChangeArrowheads="1"/>
          </p:cNvSpPr>
          <p:nvPr/>
        </p:nvSpPr>
        <p:spPr bwMode="auto">
          <a:xfrm>
            <a:off x="7651852" y="4910698"/>
            <a:ext cx="147874" cy="147874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grpSp>
        <p:nvGrpSpPr>
          <p:cNvPr id="3" name="Group 90"/>
          <p:cNvGrpSpPr>
            <a:grpSpLocks/>
          </p:cNvGrpSpPr>
          <p:nvPr/>
        </p:nvGrpSpPr>
        <p:grpSpPr bwMode="auto">
          <a:xfrm>
            <a:off x="-87941" y="-323372"/>
            <a:ext cx="4692951" cy="5744314"/>
            <a:chOff x="385" y="482"/>
            <a:chExt cx="2888" cy="3535"/>
          </a:xfrm>
        </p:grpSpPr>
        <p:grpSp>
          <p:nvGrpSpPr>
            <p:cNvPr id="12436" name="Group 91"/>
            <p:cNvGrpSpPr>
              <a:grpSpLocks/>
            </p:cNvGrpSpPr>
            <p:nvPr/>
          </p:nvGrpSpPr>
          <p:grpSpPr bwMode="auto">
            <a:xfrm>
              <a:off x="2109" y="482"/>
              <a:ext cx="1164" cy="1902"/>
              <a:chOff x="839" y="-199"/>
              <a:chExt cx="1164" cy="1902"/>
            </a:xfrm>
          </p:grpSpPr>
          <p:grpSp>
            <p:nvGrpSpPr>
              <p:cNvPr id="12448" name="Group 92"/>
              <p:cNvGrpSpPr>
                <a:grpSpLocks/>
              </p:cNvGrpSpPr>
              <p:nvPr/>
            </p:nvGrpSpPr>
            <p:grpSpPr bwMode="auto">
              <a:xfrm rot="-405328">
                <a:off x="1156" y="-199"/>
                <a:ext cx="847" cy="1823"/>
                <a:chOff x="1665" y="-108"/>
                <a:chExt cx="852" cy="1913"/>
              </a:xfrm>
            </p:grpSpPr>
            <p:grpSp>
              <p:nvGrpSpPr>
                <p:cNvPr id="12452" name="Group 93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2456" name="Freeform 94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457" name="Freeform 95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2453" name="Group 96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88513" name="Freeform 97"/>
                  <p:cNvSpPr>
                    <a:spLocks/>
                  </p:cNvSpPr>
                  <p:nvPr/>
                </p:nvSpPr>
                <p:spPr bwMode="auto">
                  <a:xfrm rot="78698">
                    <a:off x="2295" y="1451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12455" name="Freeform 98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2449" name="Group 99"/>
              <p:cNvGrpSpPr>
                <a:grpSpLocks/>
              </p:cNvGrpSpPr>
              <p:nvPr/>
            </p:nvGrpSpPr>
            <p:grpSpPr bwMode="auto">
              <a:xfrm rot="1259420">
                <a:off x="839" y="0"/>
                <a:ext cx="348" cy="1703"/>
                <a:chOff x="1292" y="1570"/>
                <a:chExt cx="363" cy="1905"/>
              </a:xfrm>
            </p:grpSpPr>
            <p:sp>
              <p:nvSpPr>
                <p:cNvPr id="12450" name="Freeform 100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2451" name="Oval 10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2437" name="Group 102"/>
            <p:cNvGrpSpPr>
              <a:grpSpLocks/>
            </p:cNvGrpSpPr>
            <p:nvPr/>
          </p:nvGrpSpPr>
          <p:grpSpPr bwMode="auto">
            <a:xfrm flipH="1" flipV="1">
              <a:off x="385" y="2115"/>
              <a:ext cx="1164" cy="1902"/>
              <a:chOff x="839" y="-199"/>
              <a:chExt cx="1164" cy="1902"/>
            </a:xfrm>
          </p:grpSpPr>
          <p:grpSp>
            <p:nvGrpSpPr>
              <p:cNvPr id="12438" name="Group 103"/>
              <p:cNvGrpSpPr>
                <a:grpSpLocks/>
              </p:cNvGrpSpPr>
              <p:nvPr/>
            </p:nvGrpSpPr>
            <p:grpSpPr bwMode="auto">
              <a:xfrm rot="-405328">
                <a:off x="1156" y="-199"/>
                <a:ext cx="847" cy="1823"/>
                <a:chOff x="1665" y="-108"/>
                <a:chExt cx="852" cy="1913"/>
              </a:xfrm>
            </p:grpSpPr>
            <p:grpSp>
              <p:nvGrpSpPr>
                <p:cNvPr id="12442" name="Group 104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12446" name="Freeform 105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447" name="Freeform 106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2443" name="Group 107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2444" name="Freeform 108"/>
                  <p:cNvSpPr>
                    <a:spLocks/>
                  </p:cNvSpPr>
                  <p:nvPr/>
                </p:nvSpPr>
                <p:spPr bwMode="auto">
                  <a:xfrm rot="78698">
                    <a:off x="2296" y="1452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445" name="Freeform 109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2439" name="Group 110"/>
              <p:cNvGrpSpPr>
                <a:grpSpLocks/>
              </p:cNvGrpSpPr>
              <p:nvPr/>
            </p:nvGrpSpPr>
            <p:grpSpPr bwMode="auto">
              <a:xfrm rot="1259420">
                <a:off x="839" y="0"/>
                <a:ext cx="348" cy="1703"/>
                <a:chOff x="1292" y="1570"/>
                <a:chExt cx="363" cy="1905"/>
              </a:xfrm>
            </p:grpSpPr>
            <p:sp>
              <p:nvSpPr>
                <p:cNvPr id="12440" name="Freeform 111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2441" name="Oval 112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grpSp>
        <p:nvGrpSpPr>
          <p:cNvPr id="12322" name="Group 140"/>
          <p:cNvGrpSpPr>
            <a:grpSpLocks/>
          </p:cNvGrpSpPr>
          <p:nvPr/>
        </p:nvGrpSpPr>
        <p:grpSpPr bwMode="auto">
          <a:xfrm>
            <a:off x="1754790" y="2699096"/>
            <a:ext cx="1858980" cy="3243465"/>
            <a:chOff x="249" y="1661"/>
            <a:chExt cx="1144" cy="1996"/>
          </a:xfrm>
        </p:grpSpPr>
        <p:sp>
          <p:nvSpPr>
            <p:cNvPr id="12434" name="Line 137"/>
            <p:cNvSpPr>
              <a:spLocks noChangeShapeType="1"/>
            </p:cNvSpPr>
            <p:nvPr/>
          </p:nvSpPr>
          <p:spPr bwMode="auto">
            <a:xfrm>
              <a:off x="930" y="1661"/>
              <a:ext cx="463" cy="9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2435" name="Freeform 138"/>
            <p:cNvSpPr>
              <a:spLocks/>
            </p:cNvSpPr>
            <p:nvPr/>
          </p:nvSpPr>
          <p:spPr bwMode="auto">
            <a:xfrm>
              <a:off x="249" y="2568"/>
              <a:ext cx="1123" cy="1089"/>
            </a:xfrm>
            <a:custGeom>
              <a:avLst/>
              <a:gdLst>
                <a:gd name="T0" fmla="*/ 941 w 941"/>
                <a:gd name="T1" fmla="*/ 0 h 949"/>
                <a:gd name="T2" fmla="*/ 0 w 941"/>
                <a:gd name="T3" fmla="*/ 949 h 949"/>
                <a:gd name="T4" fmla="*/ 0 60000 65536"/>
                <a:gd name="T5" fmla="*/ 0 60000 65536"/>
                <a:gd name="T6" fmla="*/ 0 w 941"/>
                <a:gd name="T7" fmla="*/ 0 h 949"/>
                <a:gd name="T8" fmla="*/ 941 w 941"/>
                <a:gd name="T9" fmla="*/ 949 h 94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41" h="949">
                  <a:moveTo>
                    <a:pt x="941" y="0"/>
                  </a:moveTo>
                  <a:lnTo>
                    <a:pt x="0" y="949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188560" name="Arc 144"/>
          <p:cNvSpPr>
            <a:spLocks/>
          </p:cNvSpPr>
          <p:nvPr/>
        </p:nvSpPr>
        <p:spPr bwMode="auto">
          <a:xfrm rot="20592849" flipH="1">
            <a:off x="2105786" y="2916844"/>
            <a:ext cx="1442985" cy="2541473"/>
          </a:xfrm>
          <a:custGeom>
            <a:avLst/>
            <a:gdLst>
              <a:gd name="T0" fmla="*/ 58999 w 21600"/>
              <a:gd name="T1" fmla="*/ 0 h 37900"/>
              <a:gd name="T2" fmla="*/ 923549 w 21600"/>
              <a:gd name="T3" fmla="*/ 2482850 h 37900"/>
              <a:gd name="T4" fmla="*/ 0 w 21600"/>
              <a:gd name="T5" fmla="*/ 1413783 h 37900"/>
              <a:gd name="T6" fmla="*/ 0 60000 65536"/>
              <a:gd name="T7" fmla="*/ 0 60000 65536"/>
              <a:gd name="T8" fmla="*/ 0 60000 65536"/>
              <a:gd name="T9" fmla="*/ 0 w 21600"/>
              <a:gd name="T10" fmla="*/ 0 h 37900"/>
              <a:gd name="T11" fmla="*/ 21600 w 21600"/>
              <a:gd name="T12" fmla="*/ 37900 h 379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7900" fill="none" extrusionOk="0">
                <a:moveTo>
                  <a:pt x="904" y="-1"/>
                </a:moveTo>
                <a:cubicBezTo>
                  <a:pt x="12471" y="484"/>
                  <a:pt x="21600" y="10003"/>
                  <a:pt x="21600" y="21581"/>
                </a:cubicBezTo>
                <a:cubicBezTo>
                  <a:pt x="21600" y="27843"/>
                  <a:pt x="18882" y="33797"/>
                  <a:pt x="14150" y="37899"/>
                </a:cubicBezTo>
              </a:path>
              <a:path w="21600" h="37900" stroke="0" extrusionOk="0">
                <a:moveTo>
                  <a:pt x="904" y="-1"/>
                </a:moveTo>
                <a:cubicBezTo>
                  <a:pt x="12471" y="484"/>
                  <a:pt x="21600" y="10003"/>
                  <a:pt x="21600" y="21581"/>
                </a:cubicBezTo>
                <a:cubicBezTo>
                  <a:pt x="21600" y="27843"/>
                  <a:pt x="18882" y="33797"/>
                  <a:pt x="14150" y="37899"/>
                </a:cubicBezTo>
                <a:lnTo>
                  <a:pt x="0" y="21581"/>
                </a:lnTo>
                <a:close/>
              </a:path>
            </a:pathLst>
          </a:cu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88561" name="Arc 145"/>
          <p:cNvSpPr>
            <a:spLocks/>
          </p:cNvSpPr>
          <p:nvPr/>
        </p:nvSpPr>
        <p:spPr bwMode="auto">
          <a:xfrm rot="20592849" flipH="1">
            <a:off x="7460104" y="4720574"/>
            <a:ext cx="2694221" cy="1449485"/>
          </a:xfrm>
          <a:custGeom>
            <a:avLst/>
            <a:gdLst>
              <a:gd name="T0" fmla="*/ 0 w 40311"/>
              <a:gd name="T1" fmla="*/ 730052 h 21600"/>
              <a:gd name="T2" fmla="*/ 2632075 w 40311"/>
              <a:gd name="T3" fmla="*/ 1231242 h 21600"/>
              <a:gd name="T4" fmla="*/ 1233799 w 40311"/>
              <a:gd name="T5" fmla="*/ 1416050 h 21600"/>
              <a:gd name="T6" fmla="*/ 0 60000 65536"/>
              <a:gd name="T7" fmla="*/ 0 60000 65536"/>
              <a:gd name="T8" fmla="*/ 0 60000 65536"/>
              <a:gd name="T9" fmla="*/ 0 w 40311"/>
              <a:gd name="T10" fmla="*/ 0 h 21600"/>
              <a:gd name="T11" fmla="*/ 40311 w 403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311" h="21600" fill="none" extrusionOk="0">
                <a:moveTo>
                  <a:pt x="-1" y="11135"/>
                </a:moveTo>
                <a:cubicBezTo>
                  <a:pt x="3805" y="4264"/>
                  <a:pt x="11041" y="-1"/>
                  <a:pt x="18896" y="0"/>
                </a:cubicBezTo>
                <a:cubicBezTo>
                  <a:pt x="29735" y="0"/>
                  <a:pt x="38896" y="8033"/>
                  <a:pt x="40311" y="18780"/>
                </a:cubicBezTo>
              </a:path>
              <a:path w="40311" h="21600" stroke="0" extrusionOk="0">
                <a:moveTo>
                  <a:pt x="-1" y="11135"/>
                </a:moveTo>
                <a:cubicBezTo>
                  <a:pt x="3805" y="4264"/>
                  <a:pt x="11041" y="-1"/>
                  <a:pt x="18896" y="0"/>
                </a:cubicBezTo>
                <a:cubicBezTo>
                  <a:pt x="29735" y="0"/>
                  <a:pt x="38896" y="8033"/>
                  <a:pt x="40311" y="18780"/>
                </a:cubicBezTo>
                <a:lnTo>
                  <a:pt x="18896" y="21600"/>
                </a:lnTo>
                <a:close/>
              </a:path>
            </a:pathLst>
          </a:cu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2325" name="Text Box 146"/>
          <p:cNvSpPr txBox="1">
            <a:spLocks noChangeArrowheads="1"/>
          </p:cNvSpPr>
          <p:nvPr/>
        </p:nvSpPr>
        <p:spPr bwMode="auto">
          <a:xfrm flipH="1">
            <a:off x="3009277" y="2625972"/>
            <a:ext cx="615648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902" i="1">
                <a:solidFill>
                  <a:srgbClr val="0000FF"/>
                </a:solidFill>
              </a:rPr>
              <a:t>h</a:t>
            </a:r>
            <a:r>
              <a:rPr lang="en-US" sz="3902" i="1" baseline="-25000">
                <a:solidFill>
                  <a:srgbClr val="0000FF"/>
                </a:solidFill>
              </a:rPr>
              <a:t>1</a:t>
            </a:r>
            <a:endParaRPr lang="ru-RU" sz="3902" i="1">
              <a:solidFill>
                <a:srgbClr val="0000FF"/>
              </a:solidFill>
            </a:endParaRPr>
          </a:p>
        </p:txBody>
      </p:sp>
      <p:sp>
        <p:nvSpPr>
          <p:cNvPr id="12326" name="Text Box 147"/>
          <p:cNvSpPr txBox="1">
            <a:spLocks noChangeArrowheads="1"/>
          </p:cNvSpPr>
          <p:nvPr/>
        </p:nvSpPr>
        <p:spPr bwMode="auto">
          <a:xfrm flipH="1">
            <a:off x="1829540" y="5646815"/>
            <a:ext cx="587753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902" i="1">
                <a:solidFill>
                  <a:srgbClr val="0000FF"/>
                </a:solidFill>
              </a:rPr>
              <a:t>k</a:t>
            </a:r>
            <a:r>
              <a:rPr lang="en-US" sz="3902" i="1" baseline="-25000">
                <a:solidFill>
                  <a:srgbClr val="0000FF"/>
                </a:solidFill>
              </a:rPr>
              <a:t>1</a:t>
            </a:r>
            <a:endParaRPr lang="ru-RU" sz="3902" i="1">
              <a:solidFill>
                <a:srgbClr val="0000FF"/>
              </a:solidFill>
            </a:endParaRPr>
          </a:p>
        </p:txBody>
      </p:sp>
      <p:grpSp>
        <p:nvGrpSpPr>
          <p:cNvPr id="15" name="Group 148"/>
          <p:cNvGrpSpPr>
            <a:grpSpLocks/>
          </p:cNvGrpSpPr>
          <p:nvPr/>
        </p:nvGrpSpPr>
        <p:grpSpPr bwMode="auto">
          <a:xfrm rot="16771043" flipV="1">
            <a:off x="111120" y="1983292"/>
            <a:ext cx="4834324" cy="6412181"/>
            <a:chOff x="1665" y="391"/>
            <a:chExt cx="2612" cy="3808"/>
          </a:xfrm>
        </p:grpSpPr>
        <p:grpSp>
          <p:nvGrpSpPr>
            <p:cNvPr id="12412" name="Group 149"/>
            <p:cNvGrpSpPr>
              <a:grpSpLocks/>
            </p:cNvGrpSpPr>
            <p:nvPr/>
          </p:nvGrpSpPr>
          <p:grpSpPr bwMode="auto">
            <a:xfrm rot="10800000">
              <a:off x="1665" y="2205"/>
              <a:ext cx="1079" cy="1994"/>
              <a:chOff x="521" y="845"/>
              <a:chExt cx="1079" cy="1994"/>
            </a:xfrm>
          </p:grpSpPr>
          <p:grpSp>
            <p:nvGrpSpPr>
              <p:cNvPr id="12424" name="Group 150"/>
              <p:cNvGrpSpPr>
                <a:grpSpLocks/>
              </p:cNvGrpSpPr>
              <p:nvPr/>
            </p:nvGrpSpPr>
            <p:grpSpPr bwMode="auto">
              <a:xfrm>
                <a:off x="748" y="845"/>
                <a:ext cx="852" cy="1913"/>
                <a:chOff x="350" y="799"/>
                <a:chExt cx="852" cy="1913"/>
              </a:xfrm>
            </p:grpSpPr>
            <p:grpSp>
              <p:nvGrpSpPr>
                <p:cNvPr id="12428" name="Group 151"/>
                <p:cNvGrpSpPr>
                  <a:grpSpLocks/>
                </p:cNvGrpSpPr>
                <p:nvPr/>
              </p:nvGrpSpPr>
              <p:grpSpPr bwMode="auto">
                <a:xfrm>
                  <a:off x="350" y="799"/>
                  <a:ext cx="852" cy="1909"/>
                  <a:chOff x="350" y="799"/>
                  <a:chExt cx="852" cy="1909"/>
                </a:xfrm>
              </p:grpSpPr>
              <p:sp>
                <p:nvSpPr>
                  <p:cNvPr id="12432" name="Freeform 152"/>
                  <p:cNvSpPr>
                    <a:spLocks/>
                  </p:cNvSpPr>
                  <p:nvPr/>
                </p:nvSpPr>
                <p:spPr bwMode="auto">
                  <a:xfrm rot="78698">
                    <a:off x="350" y="799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433" name="Freeform 153"/>
                  <p:cNvSpPr>
                    <a:spLocks/>
                  </p:cNvSpPr>
                  <p:nvPr/>
                </p:nvSpPr>
                <p:spPr bwMode="auto">
                  <a:xfrm rot="78698">
                    <a:off x="419" y="810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2429" name="Group 154"/>
                <p:cNvGrpSpPr>
                  <a:grpSpLocks/>
                </p:cNvGrpSpPr>
                <p:nvPr/>
              </p:nvGrpSpPr>
              <p:grpSpPr bwMode="auto">
                <a:xfrm>
                  <a:off x="975" y="2341"/>
                  <a:ext cx="218" cy="371"/>
                  <a:chOff x="1383" y="2296"/>
                  <a:chExt cx="218" cy="371"/>
                </a:xfrm>
              </p:grpSpPr>
              <p:sp>
                <p:nvSpPr>
                  <p:cNvPr id="12430" name="Freeform 155"/>
                  <p:cNvSpPr>
                    <a:spLocks/>
                  </p:cNvSpPr>
                  <p:nvPr/>
                </p:nvSpPr>
                <p:spPr bwMode="auto">
                  <a:xfrm rot="78698">
                    <a:off x="1383" y="2296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431" name="Freeform 156"/>
                  <p:cNvSpPr>
                    <a:spLocks/>
                  </p:cNvSpPr>
                  <p:nvPr/>
                </p:nvSpPr>
                <p:spPr bwMode="auto">
                  <a:xfrm rot="78698">
                    <a:off x="1519" y="2523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2425" name="Group 157"/>
              <p:cNvGrpSpPr>
                <a:grpSpLocks/>
              </p:cNvGrpSpPr>
              <p:nvPr/>
            </p:nvGrpSpPr>
            <p:grpSpPr bwMode="auto">
              <a:xfrm rot="930741">
                <a:off x="521" y="981"/>
                <a:ext cx="384" cy="1858"/>
                <a:chOff x="1292" y="1570"/>
                <a:chExt cx="363" cy="1905"/>
              </a:xfrm>
            </p:grpSpPr>
            <p:sp>
              <p:nvSpPr>
                <p:cNvPr id="12426" name="Freeform 158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2427" name="Oval 159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2413" name="Group 160"/>
            <p:cNvGrpSpPr>
              <a:grpSpLocks/>
            </p:cNvGrpSpPr>
            <p:nvPr/>
          </p:nvGrpSpPr>
          <p:grpSpPr bwMode="auto">
            <a:xfrm>
              <a:off x="3198" y="391"/>
              <a:ext cx="1079" cy="1994"/>
              <a:chOff x="521" y="845"/>
              <a:chExt cx="1079" cy="1994"/>
            </a:xfrm>
          </p:grpSpPr>
          <p:grpSp>
            <p:nvGrpSpPr>
              <p:cNvPr id="12414" name="Group 161"/>
              <p:cNvGrpSpPr>
                <a:grpSpLocks/>
              </p:cNvGrpSpPr>
              <p:nvPr/>
            </p:nvGrpSpPr>
            <p:grpSpPr bwMode="auto">
              <a:xfrm>
                <a:off x="748" y="845"/>
                <a:ext cx="852" cy="1913"/>
                <a:chOff x="350" y="799"/>
                <a:chExt cx="852" cy="1913"/>
              </a:xfrm>
            </p:grpSpPr>
            <p:grpSp>
              <p:nvGrpSpPr>
                <p:cNvPr id="12418" name="Group 162"/>
                <p:cNvGrpSpPr>
                  <a:grpSpLocks/>
                </p:cNvGrpSpPr>
                <p:nvPr/>
              </p:nvGrpSpPr>
              <p:grpSpPr bwMode="auto">
                <a:xfrm>
                  <a:off x="350" y="799"/>
                  <a:ext cx="852" cy="1909"/>
                  <a:chOff x="350" y="799"/>
                  <a:chExt cx="852" cy="1909"/>
                </a:xfrm>
              </p:grpSpPr>
              <p:sp>
                <p:nvSpPr>
                  <p:cNvPr id="12422" name="Freeform 163"/>
                  <p:cNvSpPr>
                    <a:spLocks/>
                  </p:cNvSpPr>
                  <p:nvPr/>
                </p:nvSpPr>
                <p:spPr bwMode="auto">
                  <a:xfrm rot="78698">
                    <a:off x="350" y="799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00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423" name="Freeform 164"/>
                  <p:cNvSpPr>
                    <a:spLocks/>
                  </p:cNvSpPr>
                  <p:nvPr/>
                </p:nvSpPr>
                <p:spPr bwMode="auto">
                  <a:xfrm rot="78698">
                    <a:off x="419" y="810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0000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2419" name="Group 165"/>
                <p:cNvGrpSpPr>
                  <a:grpSpLocks/>
                </p:cNvGrpSpPr>
                <p:nvPr/>
              </p:nvGrpSpPr>
              <p:grpSpPr bwMode="auto">
                <a:xfrm>
                  <a:off x="975" y="2341"/>
                  <a:ext cx="218" cy="371"/>
                  <a:chOff x="1383" y="2296"/>
                  <a:chExt cx="218" cy="371"/>
                </a:xfrm>
              </p:grpSpPr>
              <p:sp>
                <p:nvSpPr>
                  <p:cNvPr id="188582" name="Freeform 166"/>
                  <p:cNvSpPr>
                    <a:spLocks/>
                  </p:cNvSpPr>
                  <p:nvPr/>
                </p:nvSpPr>
                <p:spPr bwMode="auto">
                  <a:xfrm rot="78698">
                    <a:off x="1386" y="2299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12421" name="Freeform 167"/>
                  <p:cNvSpPr>
                    <a:spLocks/>
                  </p:cNvSpPr>
                  <p:nvPr/>
                </p:nvSpPr>
                <p:spPr bwMode="auto">
                  <a:xfrm rot="78698">
                    <a:off x="1519" y="2523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000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2415" name="Group 168"/>
              <p:cNvGrpSpPr>
                <a:grpSpLocks/>
              </p:cNvGrpSpPr>
              <p:nvPr/>
            </p:nvGrpSpPr>
            <p:grpSpPr bwMode="auto">
              <a:xfrm rot="930741">
                <a:off x="521" y="981"/>
                <a:ext cx="384" cy="1858"/>
                <a:chOff x="1292" y="1570"/>
                <a:chExt cx="363" cy="1905"/>
              </a:xfrm>
            </p:grpSpPr>
            <p:sp>
              <p:nvSpPr>
                <p:cNvPr id="12416" name="Freeform 169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2417" name="Oval 170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grpSp>
        <p:nvGrpSpPr>
          <p:cNvPr id="26" name="Group 190"/>
          <p:cNvGrpSpPr>
            <a:grpSpLocks/>
          </p:cNvGrpSpPr>
          <p:nvPr/>
        </p:nvGrpSpPr>
        <p:grpSpPr bwMode="auto">
          <a:xfrm rot="864830">
            <a:off x="6177993" y="2317225"/>
            <a:ext cx="2947719" cy="7236048"/>
            <a:chOff x="2018" y="0"/>
            <a:chExt cx="1819" cy="4498"/>
          </a:xfrm>
        </p:grpSpPr>
        <p:grpSp>
          <p:nvGrpSpPr>
            <p:cNvPr id="12390" name="Group 191"/>
            <p:cNvGrpSpPr>
              <a:grpSpLocks/>
            </p:cNvGrpSpPr>
            <p:nvPr/>
          </p:nvGrpSpPr>
          <p:grpSpPr bwMode="auto">
            <a:xfrm rot="8984383" flipH="1" flipV="1">
              <a:off x="2608" y="0"/>
              <a:ext cx="1229" cy="2066"/>
              <a:chOff x="521" y="845"/>
              <a:chExt cx="1079" cy="1994"/>
            </a:xfrm>
          </p:grpSpPr>
          <p:grpSp>
            <p:nvGrpSpPr>
              <p:cNvPr id="12402" name="Group 192"/>
              <p:cNvGrpSpPr>
                <a:grpSpLocks/>
              </p:cNvGrpSpPr>
              <p:nvPr/>
            </p:nvGrpSpPr>
            <p:grpSpPr bwMode="auto">
              <a:xfrm>
                <a:off x="748" y="845"/>
                <a:ext cx="852" cy="1913"/>
                <a:chOff x="350" y="799"/>
                <a:chExt cx="852" cy="1913"/>
              </a:xfrm>
            </p:grpSpPr>
            <p:grpSp>
              <p:nvGrpSpPr>
                <p:cNvPr id="12406" name="Group 193"/>
                <p:cNvGrpSpPr>
                  <a:grpSpLocks/>
                </p:cNvGrpSpPr>
                <p:nvPr/>
              </p:nvGrpSpPr>
              <p:grpSpPr bwMode="auto">
                <a:xfrm>
                  <a:off x="350" y="799"/>
                  <a:ext cx="852" cy="1909"/>
                  <a:chOff x="350" y="799"/>
                  <a:chExt cx="852" cy="1909"/>
                </a:xfrm>
              </p:grpSpPr>
              <p:sp>
                <p:nvSpPr>
                  <p:cNvPr id="12410" name="Freeform 194"/>
                  <p:cNvSpPr>
                    <a:spLocks/>
                  </p:cNvSpPr>
                  <p:nvPr/>
                </p:nvSpPr>
                <p:spPr bwMode="auto">
                  <a:xfrm rot="78698">
                    <a:off x="350" y="799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00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411" name="Freeform 195"/>
                  <p:cNvSpPr>
                    <a:spLocks/>
                  </p:cNvSpPr>
                  <p:nvPr/>
                </p:nvSpPr>
                <p:spPr bwMode="auto">
                  <a:xfrm rot="78698">
                    <a:off x="419" y="810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0000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2407" name="Group 196"/>
                <p:cNvGrpSpPr>
                  <a:grpSpLocks/>
                </p:cNvGrpSpPr>
                <p:nvPr/>
              </p:nvGrpSpPr>
              <p:grpSpPr bwMode="auto">
                <a:xfrm>
                  <a:off x="975" y="2341"/>
                  <a:ext cx="218" cy="371"/>
                  <a:chOff x="1383" y="2296"/>
                  <a:chExt cx="218" cy="371"/>
                </a:xfrm>
              </p:grpSpPr>
              <p:sp>
                <p:nvSpPr>
                  <p:cNvPr id="188613" name="Freeform 197"/>
                  <p:cNvSpPr>
                    <a:spLocks/>
                  </p:cNvSpPr>
                  <p:nvPr/>
                </p:nvSpPr>
                <p:spPr bwMode="auto">
                  <a:xfrm rot="78698">
                    <a:off x="1381" y="2293"/>
                    <a:ext cx="216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12409" name="Freeform 198"/>
                  <p:cNvSpPr>
                    <a:spLocks/>
                  </p:cNvSpPr>
                  <p:nvPr/>
                </p:nvSpPr>
                <p:spPr bwMode="auto">
                  <a:xfrm rot="78698">
                    <a:off x="1519" y="2523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000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2403" name="Group 199"/>
              <p:cNvGrpSpPr>
                <a:grpSpLocks/>
              </p:cNvGrpSpPr>
              <p:nvPr/>
            </p:nvGrpSpPr>
            <p:grpSpPr bwMode="auto">
              <a:xfrm rot="930741">
                <a:off x="521" y="981"/>
                <a:ext cx="384" cy="1858"/>
                <a:chOff x="1292" y="1570"/>
                <a:chExt cx="363" cy="1905"/>
              </a:xfrm>
            </p:grpSpPr>
            <p:sp>
              <p:nvSpPr>
                <p:cNvPr id="12404" name="Freeform 200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2405" name="Oval 20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2391" name="Group 202"/>
            <p:cNvGrpSpPr>
              <a:grpSpLocks/>
            </p:cNvGrpSpPr>
            <p:nvPr/>
          </p:nvGrpSpPr>
          <p:grpSpPr bwMode="auto">
            <a:xfrm rot="-1742344" flipH="1" flipV="1">
              <a:off x="2018" y="2432"/>
              <a:ext cx="1229" cy="2066"/>
              <a:chOff x="521" y="845"/>
              <a:chExt cx="1079" cy="1994"/>
            </a:xfrm>
          </p:grpSpPr>
          <p:grpSp>
            <p:nvGrpSpPr>
              <p:cNvPr id="12392" name="Group 203"/>
              <p:cNvGrpSpPr>
                <a:grpSpLocks/>
              </p:cNvGrpSpPr>
              <p:nvPr/>
            </p:nvGrpSpPr>
            <p:grpSpPr bwMode="auto">
              <a:xfrm>
                <a:off x="748" y="845"/>
                <a:ext cx="852" cy="1913"/>
                <a:chOff x="350" y="799"/>
                <a:chExt cx="852" cy="1913"/>
              </a:xfrm>
            </p:grpSpPr>
            <p:grpSp>
              <p:nvGrpSpPr>
                <p:cNvPr id="12396" name="Group 204"/>
                <p:cNvGrpSpPr>
                  <a:grpSpLocks/>
                </p:cNvGrpSpPr>
                <p:nvPr/>
              </p:nvGrpSpPr>
              <p:grpSpPr bwMode="auto">
                <a:xfrm>
                  <a:off x="350" y="799"/>
                  <a:ext cx="852" cy="1909"/>
                  <a:chOff x="350" y="799"/>
                  <a:chExt cx="852" cy="1909"/>
                </a:xfrm>
              </p:grpSpPr>
              <p:sp>
                <p:nvSpPr>
                  <p:cNvPr id="12400" name="Freeform 205"/>
                  <p:cNvSpPr>
                    <a:spLocks/>
                  </p:cNvSpPr>
                  <p:nvPr/>
                </p:nvSpPr>
                <p:spPr bwMode="auto">
                  <a:xfrm rot="78698">
                    <a:off x="350" y="799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401" name="Freeform 206"/>
                  <p:cNvSpPr>
                    <a:spLocks/>
                  </p:cNvSpPr>
                  <p:nvPr/>
                </p:nvSpPr>
                <p:spPr bwMode="auto">
                  <a:xfrm rot="78698">
                    <a:off x="419" y="810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12397" name="Group 207"/>
                <p:cNvGrpSpPr>
                  <a:grpSpLocks/>
                </p:cNvGrpSpPr>
                <p:nvPr/>
              </p:nvGrpSpPr>
              <p:grpSpPr bwMode="auto">
                <a:xfrm>
                  <a:off x="975" y="2341"/>
                  <a:ext cx="218" cy="371"/>
                  <a:chOff x="1383" y="2296"/>
                  <a:chExt cx="218" cy="371"/>
                </a:xfrm>
              </p:grpSpPr>
              <p:sp>
                <p:nvSpPr>
                  <p:cNvPr id="12398" name="Freeform 208"/>
                  <p:cNvSpPr>
                    <a:spLocks/>
                  </p:cNvSpPr>
                  <p:nvPr/>
                </p:nvSpPr>
                <p:spPr bwMode="auto">
                  <a:xfrm rot="78698">
                    <a:off x="1383" y="2296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399" name="Freeform 209"/>
                  <p:cNvSpPr>
                    <a:spLocks/>
                  </p:cNvSpPr>
                  <p:nvPr/>
                </p:nvSpPr>
                <p:spPr bwMode="auto">
                  <a:xfrm rot="78698">
                    <a:off x="1519" y="2523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12393" name="Group 210"/>
              <p:cNvGrpSpPr>
                <a:grpSpLocks/>
              </p:cNvGrpSpPr>
              <p:nvPr/>
            </p:nvGrpSpPr>
            <p:grpSpPr bwMode="auto">
              <a:xfrm rot="930741">
                <a:off x="521" y="981"/>
                <a:ext cx="384" cy="1858"/>
                <a:chOff x="1292" y="1570"/>
                <a:chExt cx="363" cy="1905"/>
              </a:xfrm>
            </p:grpSpPr>
            <p:sp>
              <p:nvSpPr>
                <p:cNvPr id="12394" name="Freeform 211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2395" name="Oval 212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sp>
        <p:nvSpPr>
          <p:cNvPr id="188630" name="Oval 214"/>
          <p:cNvSpPr>
            <a:spLocks noChangeArrowheads="1"/>
          </p:cNvSpPr>
          <p:nvPr/>
        </p:nvSpPr>
        <p:spPr bwMode="auto">
          <a:xfrm flipH="1">
            <a:off x="9642456" y="4762824"/>
            <a:ext cx="73124" cy="73124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188629" name="Oval 213"/>
          <p:cNvSpPr>
            <a:spLocks noChangeArrowheads="1"/>
          </p:cNvSpPr>
          <p:nvPr/>
        </p:nvSpPr>
        <p:spPr bwMode="auto">
          <a:xfrm flipH="1">
            <a:off x="7578728" y="5869437"/>
            <a:ext cx="149498" cy="149498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grpSp>
        <p:nvGrpSpPr>
          <p:cNvPr id="188619" name="Group 171"/>
          <p:cNvGrpSpPr>
            <a:grpSpLocks/>
          </p:cNvGrpSpPr>
          <p:nvPr/>
        </p:nvGrpSpPr>
        <p:grpSpPr bwMode="auto">
          <a:xfrm rot="-1438216">
            <a:off x="207806" y="3141092"/>
            <a:ext cx="6639680" cy="2011729"/>
            <a:chOff x="612" y="754"/>
            <a:chExt cx="4086" cy="1238"/>
          </a:xfrm>
        </p:grpSpPr>
        <p:grpSp>
          <p:nvGrpSpPr>
            <p:cNvPr id="12372" name="Group 172"/>
            <p:cNvGrpSpPr>
              <a:grpSpLocks/>
            </p:cNvGrpSpPr>
            <p:nvPr/>
          </p:nvGrpSpPr>
          <p:grpSpPr bwMode="auto">
            <a:xfrm rot="18319539" flipH="1">
              <a:off x="1174" y="192"/>
              <a:ext cx="875" cy="1999"/>
              <a:chOff x="746" y="796"/>
              <a:chExt cx="903" cy="1999"/>
            </a:xfrm>
          </p:grpSpPr>
          <p:sp>
            <p:nvSpPr>
              <p:cNvPr id="12382" name="Freeform 17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88590" name="Freeform 174"/>
              <p:cNvSpPr>
                <a:spLocks/>
              </p:cNvSpPr>
              <p:nvPr/>
            </p:nvSpPr>
            <p:spPr bwMode="auto">
              <a:xfrm rot="78698">
                <a:off x="1428" y="2355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3902"/>
              </a:p>
            </p:txBody>
          </p:sp>
          <p:sp>
            <p:nvSpPr>
              <p:cNvPr id="12384" name="Freeform 17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0066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2385" name="Group 176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2386" name="Freeform 17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66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2387" name="Group 178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2388" name="Freeform 179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389" name="Oval 18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ru-RU" sz="3902"/>
                  </a:p>
                </p:txBody>
              </p:sp>
            </p:grpSp>
          </p:grpSp>
        </p:grpSp>
        <p:grpSp>
          <p:nvGrpSpPr>
            <p:cNvPr id="12373" name="Group 181"/>
            <p:cNvGrpSpPr>
              <a:grpSpLocks/>
            </p:cNvGrpSpPr>
            <p:nvPr/>
          </p:nvGrpSpPr>
          <p:grpSpPr bwMode="auto">
            <a:xfrm rot="18319539" flipV="1">
              <a:off x="3261" y="555"/>
              <a:ext cx="875" cy="1999"/>
              <a:chOff x="746" y="796"/>
              <a:chExt cx="903" cy="1999"/>
            </a:xfrm>
          </p:grpSpPr>
          <p:sp>
            <p:nvSpPr>
              <p:cNvPr id="12374" name="Freeform 18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2375" name="Freeform 18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316 w 316"/>
                  <a:gd name="T1" fmla="*/ 608 h 608"/>
                  <a:gd name="T2" fmla="*/ 227 w 316"/>
                  <a:gd name="T3" fmla="*/ 0 h 608"/>
                  <a:gd name="T4" fmla="*/ 0 w 316"/>
                  <a:gd name="T5" fmla="*/ 90 h 608"/>
                  <a:gd name="T6" fmla="*/ 316 w 316"/>
                  <a:gd name="T7" fmla="*/ 608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2376" name="Freeform 18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2377" name="Group 18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2378" name="Freeform 18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2379" name="Group 18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2380" name="Freeform 18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381" name="Oval 18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ru-RU" sz="3902"/>
                  </a:p>
                </p:txBody>
              </p:sp>
            </p:grpSp>
          </p:grpSp>
        </p:grpSp>
      </p:grpSp>
      <p:sp>
        <p:nvSpPr>
          <p:cNvPr id="188633" name="Text Box 217"/>
          <p:cNvSpPr txBox="1">
            <a:spLocks noChangeArrowheads="1"/>
          </p:cNvSpPr>
          <p:nvPr/>
        </p:nvSpPr>
        <p:spPr bwMode="auto">
          <a:xfrm>
            <a:off x="7282981" y="5942562"/>
            <a:ext cx="558218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902">
                <a:solidFill>
                  <a:srgbClr val="0066CC"/>
                </a:solidFill>
              </a:rPr>
              <a:t>N</a:t>
            </a:r>
            <a:endParaRPr lang="ru-RU" sz="3902">
              <a:solidFill>
                <a:srgbClr val="0066CC"/>
              </a:solidFill>
            </a:endParaRPr>
          </a:p>
        </p:txBody>
      </p:sp>
      <p:sp>
        <p:nvSpPr>
          <p:cNvPr id="188503" name="Oval 87"/>
          <p:cNvSpPr>
            <a:spLocks noChangeArrowheads="1"/>
          </p:cNvSpPr>
          <p:nvPr/>
        </p:nvSpPr>
        <p:spPr bwMode="auto">
          <a:xfrm>
            <a:off x="7945975" y="5942562"/>
            <a:ext cx="146248" cy="146248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188466" name="Oval 50"/>
          <p:cNvSpPr>
            <a:spLocks noChangeArrowheads="1"/>
          </p:cNvSpPr>
          <p:nvPr/>
        </p:nvSpPr>
        <p:spPr bwMode="auto">
          <a:xfrm>
            <a:off x="8977838" y="6015686"/>
            <a:ext cx="147874" cy="147874"/>
          </a:xfrm>
          <a:prstGeom prst="ellipse">
            <a:avLst/>
          </a:prstGeom>
          <a:solidFill>
            <a:srgbClr val="008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grpSp>
        <p:nvGrpSpPr>
          <p:cNvPr id="188637" name="Group 73"/>
          <p:cNvGrpSpPr>
            <a:grpSpLocks/>
          </p:cNvGrpSpPr>
          <p:nvPr/>
        </p:nvGrpSpPr>
        <p:grpSpPr bwMode="auto">
          <a:xfrm rot="301853">
            <a:off x="1460669" y="4026707"/>
            <a:ext cx="6088810" cy="3703336"/>
            <a:chOff x="1068" y="981"/>
            <a:chExt cx="3747" cy="2279"/>
          </a:xfrm>
        </p:grpSpPr>
        <p:grpSp>
          <p:nvGrpSpPr>
            <p:cNvPr id="12359" name="Group 74"/>
            <p:cNvGrpSpPr>
              <a:grpSpLocks/>
            </p:cNvGrpSpPr>
            <p:nvPr/>
          </p:nvGrpSpPr>
          <p:grpSpPr bwMode="auto">
            <a:xfrm rot="4079242">
              <a:off x="3350" y="375"/>
              <a:ext cx="859" cy="2071"/>
              <a:chOff x="4143" y="576"/>
              <a:chExt cx="859" cy="2071"/>
            </a:xfrm>
          </p:grpSpPr>
          <p:sp>
            <p:nvSpPr>
              <p:cNvPr id="12365" name="Freeform 75"/>
              <p:cNvSpPr>
                <a:spLocks/>
              </p:cNvSpPr>
              <p:nvPr/>
            </p:nvSpPr>
            <p:spPr bwMode="auto">
              <a:xfrm rot="21050819" flipH="1">
                <a:off x="4143" y="576"/>
                <a:ext cx="859" cy="1991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88492" name="Freeform 76"/>
              <p:cNvSpPr>
                <a:spLocks/>
              </p:cNvSpPr>
              <p:nvPr/>
            </p:nvSpPr>
            <p:spPr bwMode="auto">
              <a:xfrm rot="21050819" flipH="1">
                <a:off x="4264" y="2239"/>
                <a:ext cx="217" cy="387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3902"/>
              </a:p>
            </p:txBody>
          </p:sp>
          <p:sp>
            <p:nvSpPr>
              <p:cNvPr id="12367" name="Freeform 77"/>
              <p:cNvSpPr>
                <a:spLocks/>
              </p:cNvSpPr>
              <p:nvPr/>
            </p:nvSpPr>
            <p:spPr bwMode="auto">
              <a:xfrm rot="21050819" flipH="1">
                <a:off x="4288" y="2477"/>
                <a:ext cx="83" cy="147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2368" name="Freeform 78"/>
              <p:cNvSpPr>
                <a:spLocks/>
              </p:cNvSpPr>
              <p:nvPr/>
            </p:nvSpPr>
            <p:spPr bwMode="auto">
              <a:xfrm rot="21050819" flipH="1">
                <a:off x="4162" y="590"/>
                <a:ext cx="750" cy="1664"/>
              </a:xfrm>
              <a:custGeom>
                <a:avLst/>
                <a:gdLst>
                  <a:gd name="T0" fmla="*/ 867 w 1094"/>
                  <a:gd name="T1" fmla="*/ 2612 h 2612"/>
                  <a:gd name="T2" fmla="*/ 1094 w 1094"/>
                  <a:gd name="T3" fmla="*/ 2522 h 2612"/>
                  <a:gd name="T4" fmla="*/ 1016 w 1094"/>
                  <a:gd name="T5" fmla="*/ 2554 h 2612"/>
                  <a:gd name="T6" fmla="*/ 84 w 1094"/>
                  <a:gd name="T7" fmla="*/ 0 h 2612"/>
                  <a:gd name="T8" fmla="*/ 0 w 1094"/>
                  <a:gd name="T9" fmla="*/ 30 h 2612"/>
                  <a:gd name="T10" fmla="*/ 940 w 1094"/>
                  <a:gd name="T11" fmla="*/ 258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2369" name="Group 79"/>
              <p:cNvGrpSpPr>
                <a:grpSpLocks/>
              </p:cNvGrpSpPr>
              <p:nvPr/>
            </p:nvGrpSpPr>
            <p:grpSpPr bwMode="auto">
              <a:xfrm rot="110712" flipH="1">
                <a:off x="4558" y="709"/>
                <a:ext cx="387" cy="1938"/>
                <a:chOff x="1292" y="1570"/>
                <a:chExt cx="363" cy="1905"/>
              </a:xfrm>
            </p:grpSpPr>
            <p:sp>
              <p:nvSpPr>
                <p:cNvPr id="12370" name="Freeform 80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2371" name="Oval 8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12360" name="Group 82"/>
            <p:cNvGrpSpPr>
              <a:grpSpLocks/>
            </p:cNvGrpSpPr>
            <p:nvPr/>
          </p:nvGrpSpPr>
          <p:grpSpPr bwMode="auto">
            <a:xfrm>
              <a:off x="1068" y="2401"/>
              <a:ext cx="1998" cy="859"/>
              <a:chOff x="1068" y="2401"/>
              <a:chExt cx="1998" cy="859"/>
            </a:xfrm>
          </p:grpSpPr>
          <p:sp>
            <p:nvSpPr>
              <p:cNvPr id="12361" name="Freeform 83"/>
              <p:cNvSpPr>
                <a:spLocks/>
              </p:cNvSpPr>
              <p:nvPr/>
            </p:nvSpPr>
            <p:spPr bwMode="auto">
              <a:xfrm rot="3530061" flipV="1">
                <a:off x="1634" y="1835"/>
                <a:ext cx="859" cy="1991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2362" name="Group 84"/>
              <p:cNvGrpSpPr>
                <a:grpSpLocks/>
              </p:cNvGrpSpPr>
              <p:nvPr/>
            </p:nvGrpSpPr>
            <p:grpSpPr bwMode="auto">
              <a:xfrm rot="4189954" flipV="1">
                <a:off x="1903" y="1656"/>
                <a:ext cx="387" cy="1938"/>
                <a:chOff x="1292" y="1570"/>
                <a:chExt cx="363" cy="1905"/>
              </a:xfrm>
            </p:grpSpPr>
            <p:sp>
              <p:nvSpPr>
                <p:cNvPr id="12363" name="Freeform 85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12364" name="Oval 86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sp>
        <p:nvSpPr>
          <p:cNvPr id="12336" name="Oval 216"/>
          <p:cNvSpPr>
            <a:spLocks noChangeArrowheads="1"/>
          </p:cNvSpPr>
          <p:nvPr/>
        </p:nvSpPr>
        <p:spPr bwMode="auto">
          <a:xfrm>
            <a:off x="3524396" y="4099831"/>
            <a:ext cx="147874" cy="14787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grpSp>
        <p:nvGrpSpPr>
          <p:cNvPr id="188429" name="Group 54"/>
          <p:cNvGrpSpPr>
            <a:grpSpLocks/>
          </p:cNvGrpSpPr>
          <p:nvPr/>
        </p:nvGrpSpPr>
        <p:grpSpPr bwMode="auto">
          <a:xfrm rot="4032738">
            <a:off x="1944100" y="2363537"/>
            <a:ext cx="2133603" cy="6785928"/>
            <a:chOff x="657" y="981"/>
            <a:chExt cx="1361" cy="4176"/>
          </a:xfrm>
        </p:grpSpPr>
        <p:grpSp>
          <p:nvGrpSpPr>
            <p:cNvPr id="12341" name="Group 55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2351" name="Freeform 56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88473" name="Freeform 57"/>
              <p:cNvSpPr>
                <a:spLocks/>
              </p:cNvSpPr>
              <p:nvPr/>
            </p:nvSpPr>
            <p:spPr bwMode="auto">
              <a:xfrm rot="78698">
                <a:off x="1427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3902"/>
              </a:p>
            </p:txBody>
          </p:sp>
          <p:sp>
            <p:nvSpPr>
              <p:cNvPr id="12353" name="Freeform 58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2354" name="Group 59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2355" name="Freeform 60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2356" name="Group 61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2357" name="Freeform 62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358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ru-RU" sz="3902"/>
                  </a:p>
                </p:txBody>
              </p:sp>
            </p:grpSp>
          </p:grpSp>
        </p:grpSp>
        <p:grpSp>
          <p:nvGrpSpPr>
            <p:cNvPr id="12342" name="Group 64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12343" name="Freeform 65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2344" name="Freeform 66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316 w 316"/>
                  <a:gd name="T1" fmla="*/ 608 h 608"/>
                  <a:gd name="T2" fmla="*/ 227 w 316"/>
                  <a:gd name="T3" fmla="*/ 0 h 608"/>
                  <a:gd name="T4" fmla="*/ 0 w 316"/>
                  <a:gd name="T5" fmla="*/ 90 h 608"/>
                  <a:gd name="T6" fmla="*/ 316 w 316"/>
                  <a:gd name="T7" fmla="*/ 608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2345" name="Freeform 67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2346" name="Group 68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2347" name="Freeform 69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2348" name="Group 70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2349" name="Freeform 71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2350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ru-RU" sz="3902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129802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0.3592 0.0495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0" y="250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8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8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6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7.80571E-7 2.06242E-6 L 0.36146 0.4685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73" y="23428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960000">
                                      <p:cBhvr>
                                        <p:cTn id="5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18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4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18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8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640000">
                                      <p:cBhvr>
                                        <p:cTn id="106" dur="2000" fill="hold"/>
                                        <p:tgtEl>
                                          <p:spTgt spid="1886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000"/>
                                        <p:tgtEl>
                                          <p:spTgt spid="18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7521E-6 -2.94889E-6 L 0.45018 0.28359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188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9" y="14179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280000">
                                      <p:cBhvr>
                                        <p:cTn id="114" dur="2000" fill="hold"/>
                                        <p:tgtEl>
                                          <p:spTgt spid="1886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6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8340000">
                                      <p:cBhvr>
                                        <p:cTn id="117" dur="2000" fill="hold"/>
                                        <p:tgtEl>
                                          <p:spTgt spid="1886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188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6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8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4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188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680000">
                                      <p:cBhvr>
                                        <p:cTn id="15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2000"/>
                                        <p:tgtEl>
                                          <p:spTgt spid="18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6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2000"/>
                                        <p:tgtEl>
                                          <p:spTgt spid="18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000"/>
                                        <p:tgtEl>
                                          <p:spTgt spid="18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211" dur="2000" fill="hold"/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20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188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188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2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3046E-6 -9.54319E-7 L 0.2967 -0.00339 " pathEditMode="relative" rAng="0" ptsTypes="AA">
                                      <p:cBhvr>
                                        <p:cTn id="224" dur="2000" fill="hold"/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35" y="-181"/>
                                    </p:animMotion>
                                  </p:childTnLst>
                                </p:cTn>
                              </p:par>
                              <p:par>
                                <p:cTn id="2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226" dur="2000" fill="hold"/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2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229" dur="2000" fill="hold"/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2000"/>
                                        <p:tgtEl>
                                          <p:spTgt spid="18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1000"/>
                                        <p:tgtEl>
                                          <p:spTgt spid="188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2000"/>
                                        <p:tgtEl>
                                          <p:spTgt spid="18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18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18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9" presetID="63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48611E-6 -3.88964E-6 L 0.29525 0.00792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1886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56" y="384"/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1680000">
                                      <p:cBhvr>
                                        <p:cTn id="252" dur="2000" fill="hold"/>
                                        <p:tgtEl>
                                          <p:spTgt spid="1886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120000">
                                      <p:cBhvr>
                                        <p:cTn id="255" dur="2000" fill="hold"/>
                                        <p:tgtEl>
                                          <p:spTgt spid="1886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2000"/>
                                        <p:tgtEl>
                                          <p:spTgt spid="18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6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4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2000"/>
                                        <p:tgtEl>
                                          <p:spTgt spid="18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8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1000"/>
                                        <p:tgtEl>
                                          <p:spTgt spid="188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2000"/>
                                        <p:tgtEl>
                                          <p:spTgt spid="18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18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631" grpId="0" animBg="1"/>
      <p:bldP spid="188418" grpId="0" animBg="1"/>
      <p:bldP spid="188421" grpId="0" animBg="1"/>
      <p:bldP spid="188422" grpId="0" animBg="1"/>
      <p:bldP spid="188423" grpId="0" animBg="1"/>
      <p:bldP spid="188426" grpId="0" animBg="1"/>
      <p:bldP spid="188427" grpId="0" animBg="1"/>
      <p:bldP spid="188435" grpId="0" animBg="1"/>
      <p:bldP spid="188439" grpId="0"/>
      <p:bldP spid="188440" grpId="0"/>
      <p:bldP spid="188450" grpId="0"/>
      <p:bldP spid="188452" grpId="0" animBg="1"/>
      <p:bldP spid="188454" grpId="0" animBg="1"/>
      <p:bldP spid="188468" grpId="0" animBg="1"/>
      <p:bldP spid="188469" grpId="0" animBg="1"/>
      <p:bldP spid="188560" grpId="0" animBg="1"/>
      <p:bldP spid="188561" grpId="0" animBg="1"/>
      <p:bldP spid="188630" grpId="0" animBg="1"/>
      <p:bldP spid="188629" grpId="0" animBg="1"/>
      <p:bldP spid="188503" grpId="0" animBg="1"/>
      <p:bldP spid="1884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177" name="Arc 193"/>
          <p:cNvSpPr>
            <a:spLocks/>
          </p:cNvSpPr>
          <p:nvPr/>
        </p:nvSpPr>
        <p:spPr bwMode="auto">
          <a:xfrm rot="503576">
            <a:off x="3155525" y="4468702"/>
            <a:ext cx="1408859" cy="2013354"/>
          </a:xfrm>
          <a:custGeom>
            <a:avLst/>
            <a:gdLst>
              <a:gd name="T0" fmla="*/ 346066 w 21600"/>
              <a:gd name="T1" fmla="*/ 0 h 30408"/>
              <a:gd name="T2" fmla="*/ 1236050 w 21600"/>
              <a:gd name="T3" fmla="*/ 1966913 h 30408"/>
              <a:gd name="T4" fmla="*/ 0 w 21600"/>
              <a:gd name="T5" fmla="*/ 1352285 h 30408"/>
              <a:gd name="T6" fmla="*/ 0 60000 65536"/>
              <a:gd name="T7" fmla="*/ 0 60000 65536"/>
              <a:gd name="T8" fmla="*/ 0 60000 65536"/>
              <a:gd name="T9" fmla="*/ 0 w 21600"/>
              <a:gd name="T10" fmla="*/ 0 h 30408"/>
              <a:gd name="T11" fmla="*/ 21600 w 21600"/>
              <a:gd name="T12" fmla="*/ 30408 h 30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408" fill="none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</a:path>
              <a:path w="21600" h="30408" stroke="0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  <a:lnTo>
                  <a:pt x="0" y="20906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69986" name="Text Box 2"/>
          <p:cNvSpPr txBox="1">
            <a:spLocks noChangeArrowheads="1"/>
          </p:cNvSpPr>
          <p:nvPr/>
        </p:nvSpPr>
        <p:spPr bwMode="auto">
          <a:xfrm>
            <a:off x="8093847" y="6015685"/>
            <a:ext cx="558218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902">
                <a:solidFill>
                  <a:srgbClr val="0000FF"/>
                </a:solidFill>
              </a:rPr>
              <a:t>D</a:t>
            </a:r>
            <a:endParaRPr lang="ru-RU" sz="3902">
              <a:solidFill>
                <a:srgbClr val="0000FF"/>
              </a:solidFill>
            </a:endParaRPr>
          </a:p>
        </p:txBody>
      </p:sp>
      <p:sp>
        <p:nvSpPr>
          <p:cNvPr id="169987" name="Text Box 3"/>
          <p:cNvSpPr txBox="1">
            <a:spLocks noChangeArrowheads="1"/>
          </p:cNvSpPr>
          <p:nvPr/>
        </p:nvSpPr>
        <p:spPr bwMode="auto">
          <a:xfrm>
            <a:off x="8977838" y="3362089"/>
            <a:ext cx="530324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>
                <a:solidFill>
                  <a:srgbClr val="0000FF"/>
                </a:solidFill>
              </a:rPr>
              <a:t>С</a:t>
            </a:r>
          </a:p>
        </p:txBody>
      </p:sp>
      <p:sp>
        <p:nvSpPr>
          <p:cNvPr id="169988" name="Freeform 4"/>
          <p:cNvSpPr>
            <a:spLocks/>
          </p:cNvSpPr>
          <p:nvPr/>
        </p:nvSpPr>
        <p:spPr bwMode="auto">
          <a:xfrm>
            <a:off x="6546864" y="3886958"/>
            <a:ext cx="2590222" cy="2203476"/>
          </a:xfrm>
          <a:custGeom>
            <a:avLst/>
            <a:gdLst>
              <a:gd name="T0" fmla="*/ 0 w 1594"/>
              <a:gd name="T1" fmla="*/ 1220 h 1356"/>
              <a:gd name="T2" fmla="*/ 1594 w 1594"/>
              <a:gd name="T3" fmla="*/ 0 h 1356"/>
              <a:gd name="T4" fmla="*/ 1542 w 1594"/>
              <a:gd name="T5" fmla="*/ 1356 h 1356"/>
              <a:gd name="T6" fmla="*/ 0 w 1594"/>
              <a:gd name="T7" fmla="*/ 1220 h 1356"/>
              <a:gd name="T8" fmla="*/ 0 60000 65536"/>
              <a:gd name="T9" fmla="*/ 0 60000 65536"/>
              <a:gd name="T10" fmla="*/ 0 60000 65536"/>
              <a:gd name="T11" fmla="*/ 0 60000 65536"/>
              <a:gd name="T12" fmla="*/ 0 w 1594"/>
              <a:gd name="T13" fmla="*/ 0 h 1356"/>
              <a:gd name="T14" fmla="*/ 1594 w 1594"/>
              <a:gd name="T15" fmla="*/ 1356 h 13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94" h="1356">
                <a:moveTo>
                  <a:pt x="0" y="1220"/>
                </a:moveTo>
                <a:lnTo>
                  <a:pt x="1594" y="0"/>
                </a:lnTo>
                <a:lnTo>
                  <a:pt x="1542" y="1356"/>
                </a:lnTo>
                <a:lnTo>
                  <a:pt x="0" y="122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169989" name="Freeform 5"/>
          <p:cNvSpPr>
            <a:spLocks/>
          </p:cNvSpPr>
          <p:nvPr/>
        </p:nvSpPr>
        <p:spPr bwMode="auto">
          <a:xfrm>
            <a:off x="6537114" y="5862937"/>
            <a:ext cx="3561962" cy="324997"/>
          </a:xfrm>
          <a:custGeom>
            <a:avLst/>
            <a:gdLst>
              <a:gd name="T0" fmla="*/ 0 w 2192"/>
              <a:gd name="T1" fmla="*/ 0 h 200"/>
              <a:gd name="T2" fmla="*/ 2192 w 2192"/>
              <a:gd name="T3" fmla="*/ 200 h 200"/>
              <a:gd name="T4" fmla="*/ 0 60000 65536"/>
              <a:gd name="T5" fmla="*/ 0 60000 65536"/>
              <a:gd name="T6" fmla="*/ 0 w 2192"/>
              <a:gd name="T7" fmla="*/ 0 h 200"/>
              <a:gd name="T8" fmla="*/ 2192 w 2192"/>
              <a:gd name="T9" fmla="*/ 200 h 2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92" h="200">
                <a:moveTo>
                  <a:pt x="0" y="0"/>
                </a:moveTo>
                <a:lnTo>
                  <a:pt x="2192" y="20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oval" w="lg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169990" name="Freeform 6"/>
          <p:cNvSpPr>
            <a:spLocks/>
          </p:cNvSpPr>
          <p:nvPr/>
        </p:nvSpPr>
        <p:spPr bwMode="auto">
          <a:xfrm>
            <a:off x="6563113" y="3639961"/>
            <a:ext cx="2872969" cy="2222976"/>
          </a:xfrm>
          <a:custGeom>
            <a:avLst/>
            <a:gdLst>
              <a:gd name="T0" fmla="*/ 1768 w 1768"/>
              <a:gd name="T1" fmla="*/ 0 h 1368"/>
              <a:gd name="T2" fmla="*/ 0 w 1768"/>
              <a:gd name="T3" fmla="*/ 1368 h 1368"/>
              <a:gd name="T4" fmla="*/ 0 60000 65536"/>
              <a:gd name="T5" fmla="*/ 0 60000 65536"/>
              <a:gd name="T6" fmla="*/ 0 w 1768"/>
              <a:gd name="T7" fmla="*/ 0 h 1368"/>
              <a:gd name="T8" fmla="*/ 1768 w 1768"/>
              <a:gd name="T9" fmla="*/ 1368 h 13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68" h="1368">
                <a:moveTo>
                  <a:pt x="1768" y="0"/>
                </a:moveTo>
                <a:lnTo>
                  <a:pt x="0" y="1368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>
            <a:off x="3020651" y="3852834"/>
            <a:ext cx="2799846" cy="190285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9225" name="Freeform 9"/>
          <p:cNvSpPr>
            <a:spLocks/>
          </p:cNvSpPr>
          <p:nvPr/>
        </p:nvSpPr>
        <p:spPr bwMode="auto">
          <a:xfrm>
            <a:off x="3020652" y="5755688"/>
            <a:ext cx="2648722" cy="233998"/>
          </a:xfrm>
          <a:custGeom>
            <a:avLst/>
            <a:gdLst>
              <a:gd name="T0" fmla="*/ 0 w 1630"/>
              <a:gd name="T1" fmla="*/ 0 h 144"/>
              <a:gd name="T2" fmla="*/ 1630 w 1630"/>
              <a:gd name="T3" fmla="*/ 144 h 144"/>
              <a:gd name="T4" fmla="*/ 0 60000 65536"/>
              <a:gd name="T5" fmla="*/ 0 60000 65536"/>
              <a:gd name="T6" fmla="*/ 0 w 1630"/>
              <a:gd name="T7" fmla="*/ 0 h 144"/>
              <a:gd name="T8" fmla="*/ 1630 w 1630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44">
                <a:moveTo>
                  <a:pt x="0" y="0"/>
                </a:moveTo>
                <a:lnTo>
                  <a:pt x="163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69994" name="Oval 10"/>
          <p:cNvSpPr>
            <a:spLocks noChangeArrowheads="1"/>
          </p:cNvSpPr>
          <p:nvPr/>
        </p:nvSpPr>
        <p:spPr bwMode="auto">
          <a:xfrm>
            <a:off x="4185764" y="4870073"/>
            <a:ext cx="149498" cy="14949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169995" name="Oval 11"/>
          <p:cNvSpPr>
            <a:spLocks noChangeArrowheads="1"/>
          </p:cNvSpPr>
          <p:nvPr/>
        </p:nvSpPr>
        <p:spPr bwMode="auto">
          <a:xfrm>
            <a:off x="4421386" y="5828813"/>
            <a:ext cx="149498" cy="14949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9228" name="Oval 12"/>
          <p:cNvSpPr>
            <a:spLocks noChangeArrowheads="1"/>
          </p:cNvSpPr>
          <p:nvPr/>
        </p:nvSpPr>
        <p:spPr bwMode="auto">
          <a:xfrm>
            <a:off x="2945902" y="5697189"/>
            <a:ext cx="147874" cy="147874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 flipH="1">
            <a:off x="6472114" y="2699096"/>
            <a:ext cx="1384485" cy="3137841"/>
            <a:chOff x="3797" y="754"/>
            <a:chExt cx="852" cy="1931"/>
          </a:xfrm>
        </p:grpSpPr>
        <p:sp>
          <p:nvSpPr>
            <p:cNvPr id="9348" name="Freeform 15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70000" name="Freeform 16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3902"/>
            </a:p>
          </p:txBody>
        </p:sp>
        <p:sp>
          <p:nvSpPr>
            <p:cNvPr id="9350" name="Freeform 17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9351" name="Freeform 18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170003" name="Arc 19"/>
          <p:cNvSpPr>
            <a:spLocks/>
          </p:cNvSpPr>
          <p:nvPr/>
        </p:nvSpPr>
        <p:spPr bwMode="auto">
          <a:xfrm rot="-6496015">
            <a:off x="7321168" y="4929385"/>
            <a:ext cx="1031864" cy="1169988"/>
          </a:xfrm>
          <a:custGeom>
            <a:avLst/>
            <a:gdLst>
              <a:gd name="T0" fmla="*/ 814011 w 21600"/>
              <a:gd name="T1" fmla="*/ 0 h 26036"/>
              <a:gd name="T2" fmla="*/ 794503 w 21600"/>
              <a:gd name="T3" fmla="*/ 1143000 h 26036"/>
              <a:gd name="T4" fmla="*/ 0 w 21600"/>
              <a:gd name="T5" fmla="*/ 559383 h 26036"/>
              <a:gd name="T6" fmla="*/ 0 60000 65536"/>
              <a:gd name="T7" fmla="*/ 0 60000 65536"/>
              <a:gd name="T8" fmla="*/ 0 60000 65536"/>
              <a:gd name="T9" fmla="*/ 0 w 21600"/>
              <a:gd name="T10" fmla="*/ 0 h 26036"/>
              <a:gd name="T11" fmla="*/ 21600 w 21600"/>
              <a:gd name="T12" fmla="*/ 26036 h 260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036" fill="none" extrusionOk="0">
                <a:moveTo>
                  <a:pt x="17441" y="0"/>
                </a:moveTo>
                <a:cubicBezTo>
                  <a:pt x="20143" y="3699"/>
                  <a:pt x="21600" y="8161"/>
                  <a:pt x="21600" y="12742"/>
                </a:cubicBezTo>
                <a:cubicBezTo>
                  <a:pt x="21600" y="17559"/>
                  <a:pt x="19989" y="22239"/>
                  <a:pt x="17024" y="26036"/>
                </a:cubicBezTo>
              </a:path>
              <a:path w="21600" h="26036" stroke="0" extrusionOk="0">
                <a:moveTo>
                  <a:pt x="17441" y="0"/>
                </a:moveTo>
                <a:cubicBezTo>
                  <a:pt x="20143" y="3699"/>
                  <a:pt x="21600" y="8161"/>
                  <a:pt x="21600" y="12742"/>
                </a:cubicBezTo>
                <a:cubicBezTo>
                  <a:pt x="21600" y="17559"/>
                  <a:pt x="19989" y="22239"/>
                  <a:pt x="17024" y="26036"/>
                </a:cubicBezTo>
                <a:lnTo>
                  <a:pt x="0" y="12742"/>
                </a:lnTo>
                <a:close/>
              </a:path>
            </a:pathLst>
          </a:custGeom>
          <a:noFill/>
          <a:ln w="38100">
            <a:solidFill>
              <a:srgbClr val="CC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9231" name="Text Box 20"/>
          <p:cNvSpPr txBox="1">
            <a:spLocks noChangeArrowheads="1"/>
          </p:cNvSpPr>
          <p:nvPr/>
        </p:nvSpPr>
        <p:spPr bwMode="auto">
          <a:xfrm>
            <a:off x="3366550" y="243502"/>
            <a:ext cx="1508746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 b="1" i="1" dirty="0"/>
              <a:t>      </a:t>
            </a:r>
            <a:r>
              <a:rPr lang="ru-RU" sz="3902" b="1" i="1" dirty="0" smtClean="0">
                <a:latin typeface="Cambria Math" panose="02040503050406030204" pitchFamily="18" charset="0"/>
              </a:rPr>
              <a:t>∠</a:t>
            </a:r>
            <a:r>
              <a:rPr lang="en-US" sz="3902" b="1" i="1" dirty="0" smtClean="0"/>
              <a:t>k</a:t>
            </a:r>
            <a:endParaRPr lang="ru-RU" sz="3902" b="1" i="1" dirty="0"/>
          </a:p>
        </p:txBody>
      </p:sp>
      <p:sp>
        <p:nvSpPr>
          <p:cNvPr id="170006" name="Text Box 22"/>
          <p:cNvSpPr txBox="1">
            <a:spLocks noChangeArrowheads="1"/>
          </p:cNvSpPr>
          <p:nvPr/>
        </p:nvSpPr>
        <p:spPr bwMode="auto">
          <a:xfrm>
            <a:off x="5288266" y="459457"/>
            <a:ext cx="5540299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o‘tkaziladi</a:t>
            </a:r>
            <a:r>
              <a:rPr lang="ru-RU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ru-RU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АВ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P</a:t>
            </a:r>
            <a:r>
              <a:rPr lang="en-US" sz="3200" b="1" i="1" baseline="-250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200" b="1" i="1" baseline="-250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en-US" sz="3200" b="1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hangingPunct="1"/>
            <a:r>
              <a:rPr lang="en-US" sz="3200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ru-RU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/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АС</a:t>
            </a:r>
            <a:r>
              <a:rPr lang="en-US" sz="3200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3200" b="1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3200" b="1" i="1" baseline="-250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3200" b="1" i="1" baseline="-250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baseline="-250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007" name="Text Box 23"/>
          <p:cNvSpPr txBox="1">
            <a:spLocks noChangeArrowheads="1"/>
          </p:cNvSpPr>
          <p:nvPr/>
        </p:nvSpPr>
        <p:spPr bwMode="auto">
          <a:xfrm>
            <a:off x="9052587" y="6090435"/>
            <a:ext cx="530324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170008" name="Text Box 24"/>
          <p:cNvSpPr txBox="1">
            <a:spLocks noChangeArrowheads="1"/>
          </p:cNvSpPr>
          <p:nvPr/>
        </p:nvSpPr>
        <p:spPr bwMode="auto">
          <a:xfrm>
            <a:off x="6410365" y="5918186"/>
            <a:ext cx="558218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170009" name="Text Box 25"/>
          <p:cNvSpPr txBox="1">
            <a:spLocks noChangeArrowheads="1"/>
          </p:cNvSpPr>
          <p:nvPr/>
        </p:nvSpPr>
        <p:spPr bwMode="auto">
          <a:xfrm>
            <a:off x="262746" y="4312566"/>
            <a:ext cx="3237402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Δ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АВС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-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natija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37" name="Text Box 26"/>
          <p:cNvSpPr txBox="1">
            <a:spLocks noChangeArrowheads="1"/>
          </p:cNvSpPr>
          <p:nvPr/>
        </p:nvSpPr>
        <p:spPr bwMode="auto">
          <a:xfrm>
            <a:off x="283215" y="349081"/>
            <a:ext cx="17427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2800" b="1" i="1" dirty="0" smtClean="0"/>
              <a:t>:</a:t>
            </a:r>
            <a:endParaRPr lang="ru-RU" sz="2800" b="1" i="1" dirty="0"/>
          </a:p>
        </p:txBody>
      </p:sp>
      <p:sp>
        <p:nvSpPr>
          <p:cNvPr id="9238" name="Text Box 27"/>
          <p:cNvSpPr txBox="1">
            <a:spLocks noChangeArrowheads="1"/>
          </p:cNvSpPr>
          <p:nvPr/>
        </p:nvSpPr>
        <p:spPr bwMode="auto">
          <a:xfrm>
            <a:off x="1947029" y="354910"/>
            <a:ext cx="29493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2047" b="1" dirty="0" smtClean="0"/>
              <a:t> 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4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4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4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24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9239" name="Freeform 28"/>
          <p:cNvSpPr>
            <a:spLocks/>
          </p:cNvSpPr>
          <p:nvPr/>
        </p:nvSpPr>
        <p:spPr bwMode="auto">
          <a:xfrm>
            <a:off x="2260159" y="2547973"/>
            <a:ext cx="2515473" cy="4875"/>
          </a:xfrm>
          <a:custGeom>
            <a:avLst/>
            <a:gdLst>
              <a:gd name="T0" fmla="*/ 0 w 1548"/>
              <a:gd name="T1" fmla="*/ 0 h 3"/>
              <a:gd name="T2" fmla="*/ 1548 w 1548"/>
              <a:gd name="T3" fmla="*/ 3 h 3"/>
              <a:gd name="T4" fmla="*/ 0 60000 65536"/>
              <a:gd name="T5" fmla="*/ 0 60000 65536"/>
              <a:gd name="T6" fmla="*/ 0 w 1548"/>
              <a:gd name="T7" fmla="*/ 0 h 3"/>
              <a:gd name="T8" fmla="*/ 1548 w 1548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48" h="3">
                <a:moveTo>
                  <a:pt x="0" y="0"/>
                </a:moveTo>
                <a:lnTo>
                  <a:pt x="1548" y="3"/>
                </a:lnTo>
              </a:path>
            </a:pathLst>
          </a:custGeom>
          <a:noFill/>
          <a:ln w="38100" cap="flat" cmpd="sng">
            <a:solidFill>
              <a:srgbClr val="9A0000"/>
            </a:solidFill>
            <a:prstDash val="solid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9240" name="Line 29"/>
          <p:cNvSpPr>
            <a:spLocks noChangeShapeType="1"/>
          </p:cNvSpPr>
          <p:nvPr/>
        </p:nvSpPr>
        <p:spPr bwMode="auto">
          <a:xfrm>
            <a:off x="1975788" y="3288964"/>
            <a:ext cx="3170341" cy="0"/>
          </a:xfrm>
          <a:prstGeom prst="line">
            <a:avLst/>
          </a:prstGeom>
          <a:noFill/>
          <a:ln w="38100">
            <a:solidFill>
              <a:srgbClr val="9A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9241" name="Text Box 30"/>
          <p:cNvSpPr txBox="1">
            <a:spLocks noChangeArrowheads="1"/>
          </p:cNvSpPr>
          <p:nvPr/>
        </p:nvSpPr>
        <p:spPr bwMode="auto">
          <a:xfrm>
            <a:off x="4754508" y="2404974"/>
            <a:ext cx="472894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Q</a:t>
            </a:r>
            <a:r>
              <a:rPr lang="en-US" sz="2047" baseline="-25000">
                <a:solidFill>
                  <a:srgbClr val="000099"/>
                </a:solidFill>
              </a:rPr>
              <a:t>1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9242" name="Text Box 31"/>
          <p:cNvSpPr txBox="1">
            <a:spLocks noChangeArrowheads="1"/>
          </p:cNvSpPr>
          <p:nvPr/>
        </p:nvSpPr>
        <p:spPr bwMode="auto">
          <a:xfrm>
            <a:off x="1902663" y="2330225"/>
            <a:ext cx="42859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P</a:t>
            </a:r>
            <a:r>
              <a:rPr lang="en-US" sz="2047" baseline="-25000">
                <a:solidFill>
                  <a:srgbClr val="000099"/>
                </a:solidFill>
              </a:rPr>
              <a:t>1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9243" name="Text Box 32"/>
          <p:cNvSpPr txBox="1">
            <a:spLocks noChangeArrowheads="1"/>
          </p:cNvSpPr>
          <p:nvPr/>
        </p:nvSpPr>
        <p:spPr bwMode="auto">
          <a:xfrm>
            <a:off x="1754790" y="3337714"/>
            <a:ext cx="428590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P</a:t>
            </a:r>
            <a:r>
              <a:rPr lang="en-US" sz="2047" baseline="-25000">
                <a:solidFill>
                  <a:srgbClr val="000099"/>
                </a:solidFill>
              </a:rPr>
              <a:t>2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9244" name="Text Box 33"/>
          <p:cNvSpPr txBox="1">
            <a:spLocks noChangeArrowheads="1"/>
          </p:cNvSpPr>
          <p:nvPr/>
        </p:nvSpPr>
        <p:spPr bwMode="auto">
          <a:xfrm>
            <a:off x="4925131" y="3288964"/>
            <a:ext cx="472894" cy="41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047">
                <a:solidFill>
                  <a:srgbClr val="000099"/>
                </a:solidFill>
              </a:rPr>
              <a:t>Q</a:t>
            </a:r>
            <a:r>
              <a:rPr lang="en-US" sz="2047" baseline="-25000">
                <a:solidFill>
                  <a:srgbClr val="000099"/>
                </a:solidFill>
              </a:rPr>
              <a:t>2</a:t>
            </a:r>
            <a:endParaRPr lang="ru-RU" sz="2047">
              <a:solidFill>
                <a:srgbClr val="000099"/>
              </a:solidFill>
            </a:endParaRPr>
          </a:p>
        </p:txBody>
      </p:sp>
      <p:sp>
        <p:nvSpPr>
          <p:cNvPr id="170018" name="Text Box 34"/>
          <p:cNvSpPr txBox="1">
            <a:spLocks noChangeArrowheads="1"/>
          </p:cNvSpPr>
          <p:nvPr/>
        </p:nvSpPr>
        <p:spPr bwMode="auto">
          <a:xfrm>
            <a:off x="10082825" y="5843437"/>
            <a:ext cx="444999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3902" i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9246" name="Text Box 35"/>
          <p:cNvSpPr txBox="1">
            <a:spLocks noChangeArrowheads="1"/>
          </p:cNvSpPr>
          <p:nvPr/>
        </p:nvSpPr>
        <p:spPr bwMode="auto">
          <a:xfrm>
            <a:off x="3549364" y="5194926"/>
            <a:ext cx="417105" cy="70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902" i="1" dirty="0">
                <a:solidFill>
                  <a:srgbClr val="0000FF"/>
                </a:solidFill>
              </a:rPr>
              <a:t>k</a:t>
            </a:r>
            <a:endParaRPr lang="ru-RU" sz="3902" i="1" dirty="0">
              <a:solidFill>
                <a:srgbClr val="0000FF"/>
              </a:solidFill>
            </a:endParaRPr>
          </a:p>
        </p:txBody>
      </p:sp>
      <p:sp>
        <p:nvSpPr>
          <p:cNvPr id="170020" name="Arc 36"/>
          <p:cNvSpPr>
            <a:spLocks/>
          </p:cNvSpPr>
          <p:nvPr/>
        </p:nvSpPr>
        <p:spPr bwMode="auto">
          <a:xfrm>
            <a:off x="7724977" y="5573690"/>
            <a:ext cx="1364985" cy="1067614"/>
          </a:xfrm>
          <a:custGeom>
            <a:avLst/>
            <a:gdLst>
              <a:gd name="T0" fmla="*/ 1257565 w 21600"/>
              <a:gd name="T1" fmla="*/ 0 h 17880"/>
              <a:gd name="T2" fmla="*/ 1158540 w 21600"/>
              <a:gd name="T3" fmla="*/ 1042988 h 17880"/>
              <a:gd name="T4" fmla="*/ 0 w 21600"/>
              <a:gd name="T5" fmla="*/ 419062 h 17880"/>
              <a:gd name="T6" fmla="*/ 0 60000 65536"/>
              <a:gd name="T7" fmla="*/ 0 60000 65536"/>
              <a:gd name="T8" fmla="*/ 0 60000 65536"/>
              <a:gd name="T9" fmla="*/ 0 w 21600"/>
              <a:gd name="T10" fmla="*/ 0 h 17880"/>
              <a:gd name="T11" fmla="*/ 21600 w 21600"/>
              <a:gd name="T12" fmla="*/ 17880 h 178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7880" fill="none" extrusionOk="0">
                <a:moveTo>
                  <a:pt x="20370" y="-1"/>
                </a:moveTo>
                <a:cubicBezTo>
                  <a:pt x="21184" y="2307"/>
                  <a:pt x="21600" y="4736"/>
                  <a:pt x="21600" y="7184"/>
                </a:cubicBezTo>
                <a:cubicBezTo>
                  <a:pt x="21600" y="10934"/>
                  <a:pt x="20623" y="14621"/>
                  <a:pt x="18765" y="17879"/>
                </a:cubicBezTo>
              </a:path>
              <a:path w="21600" h="17880" stroke="0" extrusionOk="0">
                <a:moveTo>
                  <a:pt x="20370" y="-1"/>
                </a:moveTo>
                <a:cubicBezTo>
                  <a:pt x="21184" y="2307"/>
                  <a:pt x="21600" y="4736"/>
                  <a:pt x="21600" y="7184"/>
                </a:cubicBezTo>
                <a:cubicBezTo>
                  <a:pt x="21600" y="10934"/>
                  <a:pt x="20623" y="14621"/>
                  <a:pt x="18765" y="17879"/>
                </a:cubicBezTo>
                <a:lnTo>
                  <a:pt x="0" y="7184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70021" name="Arc 37"/>
          <p:cNvSpPr>
            <a:spLocks/>
          </p:cNvSpPr>
          <p:nvPr/>
        </p:nvSpPr>
        <p:spPr bwMode="auto">
          <a:xfrm rot="-2990105">
            <a:off x="6744300" y="4269642"/>
            <a:ext cx="2949343" cy="1576233"/>
          </a:xfrm>
          <a:custGeom>
            <a:avLst/>
            <a:gdLst>
              <a:gd name="T0" fmla="*/ 2873842 w 21600"/>
              <a:gd name="T1" fmla="*/ 0 h 12058"/>
              <a:gd name="T2" fmla="*/ 2518080 w 21600"/>
              <a:gd name="T3" fmla="*/ 1539875 h 12058"/>
              <a:gd name="T4" fmla="*/ 0 w 21600"/>
              <a:gd name="T5" fmla="*/ 199221 h 12058"/>
              <a:gd name="T6" fmla="*/ 0 60000 65536"/>
              <a:gd name="T7" fmla="*/ 0 60000 65536"/>
              <a:gd name="T8" fmla="*/ 0 60000 65536"/>
              <a:gd name="T9" fmla="*/ 0 w 21600"/>
              <a:gd name="T10" fmla="*/ 0 h 12058"/>
              <a:gd name="T11" fmla="*/ 21600 w 21600"/>
              <a:gd name="T12" fmla="*/ 12058 h 120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2058" fill="none" extrusionOk="0">
                <a:moveTo>
                  <a:pt x="21543" y="0"/>
                </a:moveTo>
                <a:cubicBezTo>
                  <a:pt x="21581" y="519"/>
                  <a:pt x="21600" y="1039"/>
                  <a:pt x="21600" y="1560"/>
                </a:cubicBezTo>
                <a:cubicBezTo>
                  <a:pt x="21600" y="5233"/>
                  <a:pt x="20662" y="8847"/>
                  <a:pt x="18877" y="12058"/>
                </a:cubicBezTo>
              </a:path>
              <a:path w="21600" h="12058" stroke="0" extrusionOk="0">
                <a:moveTo>
                  <a:pt x="21543" y="0"/>
                </a:moveTo>
                <a:cubicBezTo>
                  <a:pt x="21581" y="519"/>
                  <a:pt x="21600" y="1039"/>
                  <a:pt x="21600" y="1560"/>
                </a:cubicBezTo>
                <a:cubicBezTo>
                  <a:pt x="21600" y="5233"/>
                  <a:pt x="20662" y="8847"/>
                  <a:pt x="18877" y="12058"/>
                </a:cubicBezTo>
                <a:lnTo>
                  <a:pt x="0" y="1560"/>
                </a:lnTo>
                <a:close/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70022" name="Freeform 38"/>
          <p:cNvSpPr>
            <a:spLocks/>
          </p:cNvSpPr>
          <p:nvPr/>
        </p:nvSpPr>
        <p:spPr bwMode="auto">
          <a:xfrm>
            <a:off x="9085086" y="3886958"/>
            <a:ext cx="26000" cy="2209976"/>
          </a:xfrm>
          <a:custGeom>
            <a:avLst/>
            <a:gdLst>
              <a:gd name="T0" fmla="*/ 16 w 16"/>
              <a:gd name="T1" fmla="*/ 0 h 1360"/>
              <a:gd name="T2" fmla="*/ 0 w 16"/>
              <a:gd name="T3" fmla="*/ 1360 h 1360"/>
              <a:gd name="T4" fmla="*/ 0 60000 65536"/>
              <a:gd name="T5" fmla="*/ 0 60000 65536"/>
              <a:gd name="T6" fmla="*/ 0 w 16"/>
              <a:gd name="T7" fmla="*/ 0 h 1360"/>
              <a:gd name="T8" fmla="*/ 16 w 16"/>
              <a:gd name="T9" fmla="*/ 1360 h 13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" h="1360">
                <a:moveTo>
                  <a:pt x="16" y="0"/>
                </a:moveTo>
                <a:lnTo>
                  <a:pt x="0" y="136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3902"/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3376523" y="2404974"/>
            <a:ext cx="4717324" cy="3758585"/>
            <a:chOff x="1247" y="1480"/>
            <a:chExt cx="2903" cy="2313"/>
          </a:xfrm>
        </p:grpSpPr>
        <p:sp>
          <p:nvSpPr>
            <p:cNvPr id="9338" name="Line 40"/>
            <p:cNvSpPr>
              <a:spLocks noChangeShapeType="1"/>
            </p:cNvSpPr>
            <p:nvPr/>
          </p:nvSpPr>
          <p:spPr bwMode="auto">
            <a:xfrm>
              <a:off x="1358" y="1480"/>
              <a:ext cx="45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 sz="3902"/>
            </a:p>
          </p:txBody>
        </p:sp>
        <p:sp>
          <p:nvSpPr>
            <p:cNvPr id="9339" name="Line 41"/>
            <p:cNvSpPr>
              <a:spLocks noChangeShapeType="1"/>
            </p:cNvSpPr>
            <p:nvPr/>
          </p:nvSpPr>
          <p:spPr bwMode="auto">
            <a:xfrm>
              <a:off x="3878" y="3612"/>
              <a:ext cx="45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 sz="3902"/>
            </a:p>
          </p:txBody>
        </p:sp>
        <p:grpSp>
          <p:nvGrpSpPr>
            <p:cNvPr id="9340" name="Group 42"/>
            <p:cNvGrpSpPr>
              <a:grpSpLocks/>
            </p:cNvGrpSpPr>
            <p:nvPr/>
          </p:nvGrpSpPr>
          <p:grpSpPr bwMode="auto">
            <a:xfrm>
              <a:off x="1494" y="1933"/>
              <a:ext cx="91" cy="181"/>
              <a:chOff x="1519" y="1933"/>
              <a:chExt cx="91" cy="181"/>
            </a:xfrm>
          </p:grpSpPr>
          <p:sp>
            <p:nvSpPr>
              <p:cNvPr id="9346" name="Line 43"/>
              <p:cNvSpPr>
                <a:spLocks noChangeShapeType="1"/>
              </p:cNvSpPr>
              <p:nvPr/>
            </p:nvSpPr>
            <p:spPr bwMode="auto">
              <a:xfrm>
                <a:off x="1565" y="1933"/>
                <a:ext cx="45" cy="18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ru-RU" sz="3902"/>
              </a:p>
            </p:txBody>
          </p:sp>
          <p:sp>
            <p:nvSpPr>
              <p:cNvPr id="9347" name="Line 44"/>
              <p:cNvSpPr>
                <a:spLocks noChangeShapeType="1"/>
              </p:cNvSpPr>
              <p:nvPr/>
            </p:nvSpPr>
            <p:spPr bwMode="auto">
              <a:xfrm>
                <a:off x="1519" y="1933"/>
                <a:ext cx="45" cy="18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ru-RU" sz="3902"/>
              </a:p>
            </p:txBody>
          </p:sp>
        </p:grpSp>
        <p:grpSp>
          <p:nvGrpSpPr>
            <p:cNvPr id="9341" name="Group 45"/>
            <p:cNvGrpSpPr>
              <a:grpSpLocks/>
            </p:cNvGrpSpPr>
            <p:nvPr/>
          </p:nvGrpSpPr>
          <p:grpSpPr bwMode="auto">
            <a:xfrm rot="18830212" flipH="1">
              <a:off x="4014" y="2886"/>
              <a:ext cx="91" cy="181"/>
              <a:chOff x="1519" y="1933"/>
              <a:chExt cx="91" cy="181"/>
            </a:xfrm>
          </p:grpSpPr>
          <p:sp>
            <p:nvSpPr>
              <p:cNvPr id="9344" name="Line 46"/>
              <p:cNvSpPr>
                <a:spLocks noChangeShapeType="1"/>
              </p:cNvSpPr>
              <p:nvPr/>
            </p:nvSpPr>
            <p:spPr bwMode="auto">
              <a:xfrm>
                <a:off x="1565" y="1933"/>
                <a:ext cx="45" cy="18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ru-RU" sz="3902"/>
              </a:p>
            </p:txBody>
          </p:sp>
          <p:sp>
            <p:nvSpPr>
              <p:cNvPr id="9345" name="Line 47"/>
              <p:cNvSpPr>
                <a:spLocks noChangeShapeType="1"/>
              </p:cNvSpPr>
              <p:nvPr/>
            </p:nvSpPr>
            <p:spPr bwMode="auto">
              <a:xfrm>
                <a:off x="1519" y="1933"/>
                <a:ext cx="45" cy="18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ru-RU" sz="3902"/>
              </a:p>
            </p:txBody>
          </p:sp>
        </p:grpSp>
        <p:sp>
          <p:nvSpPr>
            <p:cNvPr id="9342" name="Freeform 48"/>
            <p:cNvSpPr>
              <a:spLocks/>
            </p:cNvSpPr>
            <p:nvPr/>
          </p:nvSpPr>
          <p:spPr bwMode="auto">
            <a:xfrm>
              <a:off x="1247" y="3368"/>
              <a:ext cx="83" cy="198"/>
            </a:xfrm>
            <a:custGeom>
              <a:avLst/>
              <a:gdLst>
                <a:gd name="T0" fmla="*/ 0 w 83"/>
                <a:gd name="T1" fmla="*/ 0 h 198"/>
                <a:gd name="T2" fmla="*/ 72 w 83"/>
                <a:gd name="T3" fmla="*/ 88 h 198"/>
                <a:gd name="T4" fmla="*/ 66 w 83"/>
                <a:gd name="T5" fmla="*/ 198 h 198"/>
                <a:gd name="T6" fmla="*/ 0 60000 65536"/>
                <a:gd name="T7" fmla="*/ 0 60000 65536"/>
                <a:gd name="T8" fmla="*/ 0 60000 65536"/>
                <a:gd name="T9" fmla="*/ 0 w 83"/>
                <a:gd name="T10" fmla="*/ 0 h 198"/>
                <a:gd name="T11" fmla="*/ 83 w 83"/>
                <a:gd name="T12" fmla="*/ 198 h 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98">
                  <a:moveTo>
                    <a:pt x="0" y="0"/>
                  </a:moveTo>
                  <a:cubicBezTo>
                    <a:pt x="11" y="15"/>
                    <a:pt x="61" y="55"/>
                    <a:pt x="72" y="88"/>
                  </a:cubicBezTo>
                  <a:cubicBezTo>
                    <a:pt x="83" y="121"/>
                    <a:pt x="67" y="175"/>
                    <a:pt x="66" y="19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3902"/>
            </a:p>
          </p:txBody>
        </p:sp>
        <p:sp>
          <p:nvSpPr>
            <p:cNvPr id="9343" name="Freeform 49"/>
            <p:cNvSpPr>
              <a:spLocks/>
            </p:cNvSpPr>
            <p:nvPr/>
          </p:nvSpPr>
          <p:spPr bwMode="auto">
            <a:xfrm>
              <a:off x="3445" y="3430"/>
              <a:ext cx="83" cy="198"/>
            </a:xfrm>
            <a:custGeom>
              <a:avLst/>
              <a:gdLst>
                <a:gd name="T0" fmla="*/ 0 w 83"/>
                <a:gd name="T1" fmla="*/ 0 h 198"/>
                <a:gd name="T2" fmla="*/ 72 w 83"/>
                <a:gd name="T3" fmla="*/ 88 h 198"/>
                <a:gd name="T4" fmla="*/ 66 w 83"/>
                <a:gd name="T5" fmla="*/ 198 h 198"/>
                <a:gd name="T6" fmla="*/ 0 60000 65536"/>
                <a:gd name="T7" fmla="*/ 0 60000 65536"/>
                <a:gd name="T8" fmla="*/ 0 60000 65536"/>
                <a:gd name="T9" fmla="*/ 0 w 83"/>
                <a:gd name="T10" fmla="*/ 0 h 198"/>
                <a:gd name="T11" fmla="*/ 83 w 83"/>
                <a:gd name="T12" fmla="*/ 198 h 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98">
                  <a:moveTo>
                    <a:pt x="0" y="0"/>
                  </a:moveTo>
                  <a:cubicBezTo>
                    <a:pt x="11" y="15"/>
                    <a:pt x="61" y="55"/>
                    <a:pt x="72" y="88"/>
                  </a:cubicBezTo>
                  <a:cubicBezTo>
                    <a:pt x="83" y="121"/>
                    <a:pt x="67" y="175"/>
                    <a:pt x="66" y="19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3902"/>
            </a:p>
          </p:txBody>
        </p:sp>
      </p:grpSp>
      <p:sp>
        <p:nvSpPr>
          <p:cNvPr id="170034" name="Oval 50"/>
          <p:cNvSpPr>
            <a:spLocks noChangeArrowheads="1"/>
          </p:cNvSpPr>
          <p:nvPr/>
        </p:nvSpPr>
        <p:spPr bwMode="auto">
          <a:xfrm>
            <a:off x="9052587" y="6090434"/>
            <a:ext cx="73125" cy="73125"/>
          </a:xfrm>
          <a:prstGeom prst="ellipse">
            <a:avLst/>
          </a:prstGeom>
          <a:solidFill>
            <a:srgbClr val="008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170035" name="Oval 51"/>
          <p:cNvSpPr>
            <a:spLocks noChangeArrowheads="1"/>
          </p:cNvSpPr>
          <p:nvPr/>
        </p:nvSpPr>
        <p:spPr bwMode="auto">
          <a:xfrm>
            <a:off x="9052587" y="3878834"/>
            <a:ext cx="73125" cy="73124"/>
          </a:xfrm>
          <a:prstGeom prst="ellipse">
            <a:avLst/>
          </a:prstGeom>
          <a:solidFill>
            <a:srgbClr val="008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sp>
        <p:nvSpPr>
          <p:cNvPr id="170036" name="Arc 52"/>
          <p:cNvSpPr>
            <a:spLocks/>
          </p:cNvSpPr>
          <p:nvPr/>
        </p:nvSpPr>
        <p:spPr bwMode="auto">
          <a:xfrm rot="503576">
            <a:off x="6665488" y="4627951"/>
            <a:ext cx="1408859" cy="2013354"/>
          </a:xfrm>
          <a:custGeom>
            <a:avLst/>
            <a:gdLst>
              <a:gd name="T0" fmla="*/ 346066 w 21600"/>
              <a:gd name="T1" fmla="*/ 0 h 30408"/>
              <a:gd name="T2" fmla="*/ 1236050 w 21600"/>
              <a:gd name="T3" fmla="*/ 1966913 h 30408"/>
              <a:gd name="T4" fmla="*/ 0 w 21600"/>
              <a:gd name="T5" fmla="*/ 1352285 h 30408"/>
              <a:gd name="T6" fmla="*/ 0 60000 65536"/>
              <a:gd name="T7" fmla="*/ 0 60000 65536"/>
              <a:gd name="T8" fmla="*/ 0 60000 65536"/>
              <a:gd name="T9" fmla="*/ 0 w 21600"/>
              <a:gd name="T10" fmla="*/ 0 h 30408"/>
              <a:gd name="T11" fmla="*/ 21600 w 21600"/>
              <a:gd name="T12" fmla="*/ 30408 h 30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0408" fill="none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</a:path>
              <a:path w="21600" h="30408" stroke="0" extrusionOk="0">
                <a:moveTo>
                  <a:pt x="5431" y="-1"/>
                </a:moveTo>
                <a:cubicBezTo>
                  <a:pt x="14952" y="2473"/>
                  <a:pt x="21600" y="11068"/>
                  <a:pt x="21600" y="20906"/>
                </a:cubicBezTo>
                <a:cubicBezTo>
                  <a:pt x="21600" y="24199"/>
                  <a:pt x="20846" y="27449"/>
                  <a:pt x="19397" y="30407"/>
                </a:cubicBezTo>
                <a:lnTo>
                  <a:pt x="0" y="20906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70037" name="Oval 53"/>
          <p:cNvSpPr>
            <a:spLocks noChangeArrowheads="1"/>
          </p:cNvSpPr>
          <p:nvPr/>
        </p:nvSpPr>
        <p:spPr bwMode="auto">
          <a:xfrm>
            <a:off x="7651852" y="4910698"/>
            <a:ext cx="147874" cy="147874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grpSp>
        <p:nvGrpSpPr>
          <p:cNvPr id="6" name="Group 54"/>
          <p:cNvGrpSpPr>
            <a:grpSpLocks/>
          </p:cNvGrpSpPr>
          <p:nvPr/>
        </p:nvGrpSpPr>
        <p:grpSpPr bwMode="auto">
          <a:xfrm rot="4032738">
            <a:off x="1944100" y="2363537"/>
            <a:ext cx="2133603" cy="6785928"/>
            <a:chOff x="657" y="981"/>
            <a:chExt cx="1361" cy="4176"/>
          </a:xfrm>
        </p:grpSpPr>
        <p:grpSp>
          <p:nvGrpSpPr>
            <p:cNvPr id="9320" name="Group 55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9330" name="Freeform 56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70041" name="Freeform 57"/>
              <p:cNvSpPr>
                <a:spLocks/>
              </p:cNvSpPr>
              <p:nvPr/>
            </p:nvSpPr>
            <p:spPr bwMode="auto">
              <a:xfrm rot="78698">
                <a:off x="1427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3902"/>
              </a:p>
            </p:txBody>
          </p:sp>
          <p:sp>
            <p:nvSpPr>
              <p:cNvPr id="9332" name="Freeform 58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9333" name="Group 59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9334" name="Freeform 60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9335" name="Group 61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9336" name="Freeform 62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9337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ru-RU" sz="3902"/>
                  </a:p>
                </p:txBody>
              </p:sp>
            </p:grpSp>
          </p:grpSp>
        </p:grpSp>
        <p:grpSp>
          <p:nvGrpSpPr>
            <p:cNvPr id="9321" name="Group 64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9322" name="Freeform 65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9323" name="Freeform 66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316 w 316"/>
                  <a:gd name="T1" fmla="*/ 608 h 608"/>
                  <a:gd name="T2" fmla="*/ 227 w 316"/>
                  <a:gd name="T3" fmla="*/ 0 h 608"/>
                  <a:gd name="T4" fmla="*/ 0 w 316"/>
                  <a:gd name="T5" fmla="*/ 90 h 608"/>
                  <a:gd name="T6" fmla="*/ 316 w 316"/>
                  <a:gd name="T7" fmla="*/ 608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9324" name="Freeform 67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9325" name="Group 68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9326" name="Freeform 69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9327" name="Group 70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9328" name="Freeform 71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9329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ru-RU" sz="3902"/>
                  </a:p>
                </p:txBody>
              </p:sp>
            </p:grpSp>
          </p:grpSp>
        </p:grpSp>
      </p:grpSp>
      <p:grpSp>
        <p:nvGrpSpPr>
          <p:cNvPr id="13" name="Group 73"/>
          <p:cNvGrpSpPr>
            <a:grpSpLocks/>
          </p:cNvGrpSpPr>
          <p:nvPr/>
        </p:nvGrpSpPr>
        <p:grpSpPr bwMode="auto">
          <a:xfrm>
            <a:off x="1533793" y="4026707"/>
            <a:ext cx="6088809" cy="3703336"/>
            <a:chOff x="1068" y="981"/>
            <a:chExt cx="3747" cy="2279"/>
          </a:xfrm>
        </p:grpSpPr>
        <p:grpSp>
          <p:nvGrpSpPr>
            <p:cNvPr id="9307" name="Group 74"/>
            <p:cNvGrpSpPr>
              <a:grpSpLocks/>
            </p:cNvGrpSpPr>
            <p:nvPr/>
          </p:nvGrpSpPr>
          <p:grpSpPr bwMode="auto">
            <a:xfrm rot="4079242">
              <a:off x="3350" y="375"/>
              <a:ext cx="859" cy="2071"/>
              <a:chOff x="4143" y="576"/>
              <a:chExt cx="859" cy="2071"/>
            </a:xfrm>
          </p:grpSpPr>
          <p:sp>
            <p:nvSpPr>
              <p:cNvPr id="9313" name="Freeform 75"/>
              <p:cNvSpPr>
                <a:spLocks/>
              </p:cNvSpPr>
              <p:nvPr/>
            </p:nvSpPr>
            <p:spPr bwMode="auto">
              <a:xfrm rot="21050819" flipH="1">
                <a:off x="4143" y="576"/>
                <a:ext cx="859" cy="1991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70060" name="Freeform 76"/>
              <p:cNvSpPr>
                <a:spLocks/>
              </p:cNvSpPr>
              <p:nvPr/>
            </p:nvSpPr>
            <p:spPr bwMode="auto">
              <a:xfrm rot="21050819" flipH="1">
                <a:off x="4264" y="2238"/>
                <a:ext cx="217" cy="387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3902"/>
              </a:p>
            </p:txBody>
          </p:sp>
          <p:sp>
            <p:nvSpPr>
              <p:cNvPr id="9315" name="Freeform 77"/>
              <p:cNvSpPr>
                <a:spLocks/>
              </p:cNvSpPr>
              <p:nvPr/>
            </p:nvSpPr>
            <p:spPr bwMode="auto">
              <a:xfrm rot="21050819" flipH="1">
                <a:off x="4288" y="2477"/>
                <a:ext cx="83" cy="147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9316" name="Freeform 78"/>
              <p:cNvSpPr>
                <a:spLocks/>
              </p:cNvSpPr>
              <p:nvPr/>
            </p:nvSpPr>
            <p:spPr bwMode="auto">
              <a:xfrm rot="21050819" flipH="1">
                <a:off x="4162" y="590"/>
                <a:ext cx="750" cy="1664"/>
              </a:xfrm>
              <a:custGeom>
                <a:avLst/>
                <a:gdLst>
                  <a:gd name="T0" fmla="*/ 867 w 1094"/>
                  <a:gd name="T1" fmla="*/ 2612 h 2612"/>
                  <a:gd name="T2" fmla="*/ 1094 w 1094"/>
                  <a:gd name="T3" fmla="*/ 2522 h 2612"/>
                  <a:gd name="T4" fmla="*/ 1016 w 1094"/>
                  <a:gd name="T5" fmla="*/ 2554 h 2612"/>
                  <a:gd name="T6" fmla="*/ 84 w 1094"/>
                  <a:gd name="T7" fmla="*/ 0 h 2612"/>
                  <a:gd name="T8" fmla="*/ 0 w 1094"/>
                  <a:gd name="T9" fmla="*/ 30 h 2612"/>
                  <a:gd name="T10" fmla="*/ 940 w 1094"/>
                  <a:gd name="T11" fmla="*/ 258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9317" name="Group 79"/>
              <p:cNvGrpSpPr>
                <a:grpSpLocks/>
              </p:cNvGrpSpPr>
              <p:nvPr/>
            </p:nvGrpSpPr>
            <p:grpSpPr bwMode="auto">
              <a:xfrm rot="110712" flipH="1">
                <a:off x="4558" y="709"/>
                <a:ext cx="387" cy="1938"/>
                <a:chOff x="1292" y="1570"/>
                <a:chExt cx="363" cy="1905"/>
              </a:xfrm>
            </p:grpSpPr>
            <p:sp>
              <p:nvSpPr>
                <p:cNvPr id="9318" name="Freeform 80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9319" name="Oval 8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9308" name="Group 82"/>
            <p:cNvGrpSpPr>
              <a:grpSpLocks/>
            </p:cNvGrpSpPr>
            <p:nvPr/>
          </p:nvGrpSpPr>
          <p:grpSpPr bwMode="auto">
            <a:xfrm>
              <a:off x="1068" y="2401"/>
              <a:ext cx="1998" cy="859"/>
              <a:chOff x="1068" y="2401"/>
              <a:chExt cx="1998" cy="859"/>
            </a:xfrm>
          </p:grpSpPr>
          <p:sp>
            <p:nvSpPr>
              <p:cNvPr id="9309" name="Freeform 83"/>
              <p:cNvSpPr>
                <a:spLocks/>
              </p:cNvSpPr>
              <p:nvPr/>
            </p:nvSpPr>
            <p:spPr bwMode="auto">
              <a:xfrm rot="3530061" flipV="1">
                <a:off x="1634" y="1835"/>
                <a:ext cx="859" cy="1991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9310" name="Group 84"/>
              <p:cNvGrpSpPr>
                <a:grpSpLocks/>
              </p:cNvGrpSpPr>
              <p:nvPr/>
            </p:nvGrpSpPr>
            <p:grpSpPr bwMode="auto">
              <a:xfrm rot="4189954" flipV="1">
                <a:off x="1903" y="1656"/>
                <a:ext cx="387" cy="1938"/>
                <a:chOff x="1292" y="1570"/>
                <a:chExt cx="363" cy="1905"/>
              </a:xfrm>
            </p:grpSpPr>
            <p:sp>
              <p:nvSpPr>
                <p:cNvPr id="9311" name="Freeform 85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9312" name="Oval 86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sp>
        <p:nvSpPr>
          <p:cNvPr id="170116" name="Oval 132"/>
          <p:cNvSpPr>
            <a:spLocks noChangeArrowheads="1"/>
          </p:cNvSpPr>
          <p:nvPr/>
        </p:nvSpPr>
        <p:spPr bwMode="auto">
          <a:xfrm>
            <a:off x="7945975" y="5942562"/>
            <a:ext cx="146248" cy="146248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ru-RU" sz="3902"/>
          </a:p>
        </p:txBody>
      </p:sp>
      <p:grpSp>
        <p:nvGrpSpPr>
          <p:cNvPr id="18" name="Group 147"/>
          <p:cNvGrpSpPr>
            <a:grpSpLocks/>
          </p:cNvGrpSpPr>
          <p:nvPr/>
        </p:nvGrpSpPr>
        <p:grpSpPr bwMode="auto">
          <a:xfrm>
            <a:off x="-87941" y="-323372"/>
            <a:ext cx="4692951" cy="5744314"/>
            <a:chOff x="385" y="482"/>
            <a:chExt cx="2888" cy="3535"/>
          </a:xfrm>
        </p:grpSpPr>
        <p:grpSp>
          <p:nvGrpSpPr>
            <p:cNvPr id="9285" name="Group 148"/>
            <p:cNvGrpSpPr>
              <a:grpSpLocks/>
            </p:cNvGrpSpPr>
            <p:nvPr/>
          </p:nvGrpSpPr>
          <p:grpSpPr bwMode="auto">
            <a:xfrm>
              <a:off x="2109" y="482"/>
              <a:ext cx="1164" cy="1902"/>
              <a:chOff x="839" y="-199"/>
              <a:chExt cx="1164" cy="1902"/>
            </a:xfrm>
          </p:grpSpPr>
          <p:grpSp>
            <p:nvGrpSpPr>
              <p:cNvPr id="9297" name="Group 149"/>
              <p:cNvGrpSpPr>
                <a:grpSpLocks/>
              </p:cNvGrpSpPr>
              <p:nvPr/>
            </p:nvGrpSpPr>
            <p:grpSpPr bwMode="auto">
              <a:xfrm rot="-405328">
                <a:off x="1156" y="-199"/>
                <a:ext cx="847" cy="1823"/>
                <a:chOff x="1665" y="-108"/>
                <a:chExt cx="852" cy="1913"/>
              </a:xfrm>
            </p:grpSpPr>
            <p:grpSp>
              <p:nvGrpSpPr>
                <p:cNvPr id="9301" name="Group 150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9305" name="Freeform 151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9306" name="Freeform 152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9302" name="Group 153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70138" name="Freeform 154"/>
                  <p:cNvSpPr>
                    <a:spLocks/>
                  </p:cNvSpPr>
                  <p:nvPr/>
                </p:nvSpPr>
                <p:spPr bwMode="auto">
                  <a:xfrm rot="78698">
                    <a:off x="2295" y="1451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9304" name="Freeform 155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9298" name="Group 156"/>
              <p:cNvGrpSpPr>
                <a:grpSpLocks/>
              </p:cNvGrpSpPr>
              <p:nvPr/>
            </p:nvGrpSpPr>
            <p:grpSpPr bwMode="auto">
              <a:xfrm rot="1259420">
                <a:off x="839" y="0"/>
                <a:ext cx="348" cy="1703"/>
                <a:chOff x="1292" y="1570"/>
                <a:chExt cx="363" cy="1905"/>
              </a:xfrm>
            </p:grpSpPr>
            <p:sp>
              <p:nvSpPr>
                <p:cNvPr id="9299" name="Freeform 157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9300" name="Oval 158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9286" name="Group 159"/>
            <p:cNvGrpSpPr>
              <a:grpSpLocks/>
            </p:cNvGrpSpPr>
            <p:nvPr/>
          </p:nvGrpSpPr>
          <p:grpSpPr bwMode="auto">
            <a:xfrm flipH="1" flipV="1">
              <a:off x="385" y="2115"/>
              <a:ext cx="1164" cy="1902"/>
              <a:chOff x="839" y="-199"/>
              <a:chExt cx="1164" cy="1902"/>
            </a:xfrm>
          </p:grpSpPr>
          <p:grpSp>
            <p:nvGrpSpPr>
              <p:cNvPr id="9287" name="Group 160"/>
              <p:cNvGrpSpPr>
                <a:grpSpLocks/>
              </p:cNvGrpSpPr>
              <p:nvPr/>
            </p:nvGrpSpPr>
            <p:grpSpPr bwMode="auto">
              <a:xfrm rot="-405328">
                <a:off x="1156" y="-199"/>
                <a:ext cx="847" cy="1823"/>
                <a:chOff x="1665" y="-108"/>
                <a:chExt cx="852" cy="1913"/>
              </a:xfrm>
            </p:grpSpPr>
            <p:grpSp>
              <p:nvGrpSpPr>
                <p:cNvPr id="9291" name="Group 161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9295" name="Freeform 162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9296" name="Freeform 163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9292" name="Group 164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9293" name="Freeform 165"/>
                  <p:cNvSpPr>
                    <a:spLocks/>
                  </p:cNvSpPr>
                  <p:nvPr/>
                </p:nvSpPr>
                <p:spPr bwMode="auto">
                  <a:xfrm rot="78698">
                    <a:off x="2296" y="1452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9294" name="Freeform 166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9288" name="Group 167"/>
              <p:cNvGrpSpPr>
                <a:grpSpLocks/>
              </p:cNvGrpSpPr>
              <p:nvPr/>
            </p:nvGrpSpPr>
            <p:grpSpPr bwMode="auto">
              <a:xfrm rot="1259420">
                <a:off x="839" y="0"/>
                <a:ext cx="348" cy="1703"/>
                <a:chOff x="1292" y="1570"/>
                <a:chExt cx="363" cy="1905"/>
              </a:xfrm>
            </p:grpSpPr>
            <p:sp>
              <p:nvSpPr>
                <p:cNvPr id="9289" name="Freeform 168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9290" name="Oval 169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  <p:grpSp>
        <p:nvGrpSpPr>
          <p:cNvPr id="29" name="Group 170"/>
          <p:cNvGrpSpPr>
            <a:grpSpLocks/>
          </p:cNvGrpSpPr>
          <p:nvPr/>
        </p:nvGrpSpPr>
        <p:grpSpPr bwMode="auto">
          <a:xfrm>
            <a:off x="-971931" y="487494"/>
            <a:ext cx="5823939" cy="5602940"/>
            <a:chOff x="975" y="391"/>
            <a:chExt cx="3402" cy="3427"/>
          </a:xfrm>
        </p:grpSpPr>
        <p:grpSp>
          <p:nvGrpSpPr>
            <p:cNvPr id="9263" name="Group 171"/>
            <p:cNvGrpSpPr>
              <a:grpSpLocks/>
            </p:cNvGrpSpPr>
            <p:nvPr/>
          </p:nvGrpSpPr>
          <p:grpSpPr bwMode="auto">
            <a:xfrm>
              <a:off x="3061" y="391"/>
              <a:ext cx="1316" cy="1930"/>
              <a:chOff x="793" y="300"/>
              <a:chExt cx="1316" cy="1930"/>
            </a:xfrm>
          </p:grpSpPr>
          <p:grpSp>
            <p:nvGrpSpPr>
              <p:cNvPr id="9275" name="Group 172"/>
              <p:cNvGrpSpPr>
                <a:grpSpLocks/>
              </p:cNvGrpSpPr>
              <p:nvPr/>
            </p:nvGrpSpPr>
            <p:grpSpPr bwMode="auto">
              <a:xfrm rot="-848641">
                <a:off x="1262" y="300"/>
                <a:ext cx="847" cy="1823"/>
                <a:chOff x="1665" y="-108"/>
                <a:chExt cx="852" cy="1913"/>
              </a:xfrm>
            </p:grpSpPr>
            <p:grpSp>
              <p:nvGrpSpPr>
                <p:cNvPr id="9279" name="Group 173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9283" name="Freeform 174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9284" name="Freeform 175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9280" name="Group 176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170161" name="Freeform 177"/>
                  <p:cNvSpPr>
                    <a:spLocks/>
                  </p:cNvSpPr>
                  <p:nvPr/>
                </p:nvSpPr>
                <p:spPr bwMode="auto">
                  <a:xfrm rot="78698">
                    <a:off x="2295" y="1451"/>
                    <a:ext cx="215" cy="371"/>
                  </a:xfrm>
                  <a:custGeom>
                    <a:avLst/>
                    <a:gdLst/>
                    <a:ahLst/>
                    <a:cxnLst>
                      <a:cxn ang="0">
                        <a:pos x="316" y="608"/>
                      </a:cxn>
                      <a:cxn ang="0">
                        <a:pos x="227" y="0"/>
                      </a:cxn>
                      <a:cxn ang="0">
                        <a:pos x="0" y="90"/>
                      </a:cxn>
                      <a:cxn ang="0">
                        <a:pos x="316" y="608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3902"/>
                  </a:p>
                </p:txBody>
              </p:sp>
              <p:sp>
                <p:nvSpPr>
                  <p:cNvPr id="9282" name="Freeform 178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solidFill>
                    <a:srgbClr val="07B918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9276" name="Group 179"/>
              <p:cNvGrpSpPr>
                <a:grpSpLocks/>
              </p:cNvGrpSpPr>
              <p:nvPr/>
            </p:nvGrpSpPr>
            <p:grpSpPr bwMode="auto">
              <a:xfrm rot="1801003">
                <a:off x="793" y="527"/>
                <a:ext cx="348" cy="1703"/>
                <a:chOff x="1292" y="1570"/>
                <a:chExt cx="363" cy="1905"/>
              </a:xfrm>
            </p:grpSpPr>
            <p:sp>
              <p:nvSpPr>
                <p:cNvPr id="9277" name="Freeform 180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9278" name="Oval 18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  <p:grpSp>
          <p:nvGrpSpPr>
            <p:cNvPr id="9264" name="Group 182"/>
            <p:cNvGrpSpPr>
              <a:grpSpLocks/>
            </p:cNvGrpSpPr>
            <p:nvPr/>
          </p:nvGrpSpPr>
          <p:grpSpPr bwMode="auto">
            <a:xfrm flipH="1" flipV="1">
              <a:off x="975" y="1888"/>
              <a:ext cx="1316" cy="1930"/>
              <a:chOff x="793" y="300"/>
              <a:chExt cx="1316" cy="1930"/>
            </a:xfrm>
          </p:grpSpPr>
          <p:grpSp>
            <p:nvGrpSpPr>
              <p:cNvPr id="9265" name="Group 183"/>
              <p:cNvGrpSpPr>
                <a:grpSpLocks/>
              </p:cNvGrpSpPr>
              <p:nvPr/>
            </p:nvGrpSpPr>
            <p:grpSpPr bwMode="auto">
              <a:xfrm rot="-848641">
                <a:off x="1262" y="300"/>
                <a:ext cx="847" cy="1823"/>
                <a:chOff x="1665" y="-108"/>
                <a:chExt cx="852" cy="1913"/>
              </a:xfrm>
            </p:grpSpPr>
            <p:grpSp>
              <p:nvGrpSpPr>
                <p:cNvPr id="9269" name="Group 184"/>
                <p:cNvGrpSpPr>
                  <a:grpSpLocks/>
                </p:cNvGrpSpPr>
                <p:nvPr/>
              </p:nvGrpSpPr>
              <p:grpSpPr bwMode="auto">
                <a:xfrm>
                  <a:off x="1665" y="-108"/>
                  <a:ext cx="852" cy="1909"/>
                  <a:chOff x="1665" y="-108"/>
                  <a:chExt cx="852" cy="1909"/>
                </a:xfrm>
              </p:grpSpPr>
              <p:sp>
                <p:nvSpPr>
                  <p:cNvPr id="9273" name="Freeform 185"/>
                  <p:cNvSpPr>
                    <a:spLocks/>
                  </p:cNvSpPr>
                  <p:nvPr/>
                </p:nvSpPr>
                <p:spPr bwMode="auto">
                  <a:xfrm rot="78698">
                    <a:off x="1665" y="-108"/>
                    <a:ext cx="852" cy="1909"/>
                  </a:xfrm>
                  <a:custGeom>
                    <a:avLst/>
                    <a:gdLst>
                      <a:gd name="T0" fmla="*/ 0 w 1252"/>
                      <a:gd name="T1" fmla="*/ 90 h 3125"/>
                      <a:gd name="T2" fmla="*/ 227 w 1252"/>
                      <a:gd name="T3" fmla="*/ 0 h 3125"/>
                      <a:gd name="T4" fmla="*/ 1179 w 1252"/>
                      <a:gd name="T5" fmla="*/ 2540 h 3125"/>
                      <a:gd name="T6" fmla="*/ 1252 w 1252"/>
                      <a:gd name="T7" fmla="*/ 3125 h 3125"/>
                      <a:gd name="T8" fmla="*/ 952 w 1252"/>
                      <a:gd name="T9" fmla="*/ 2630 h 3125"/>
                      <a:gd name="T10" fmla="*/ 0 w 1252"/>
                      <a:gd name="T11" fmla="*/ 90 h 31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252"/>
                      <a:gd name="T19" fmla="*/ 0 h 3125"/>
                      <a:gd name="T20" fmla="*/ 1252 w 1252"/>
                      <a:gd name="T21" fmla="*/ 3125 h 312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252" h="3125">
                        <a:moveTo>
                          <a:pt x="0" y="90"/>
                        </a:moveTo>
                        <a:lnTo>
                          <a:pt x="227" y="0"/>
                        </a:lnTo>
                        <a:lnTo>
                          <a:pt x="1179" y="2540"/>
                        </a:lnTo>
                        <a:lnTo>
                          <a:pt x="1252" y="3125"/>
                        </a:lnTo>
                        <a:lnTo>
                          <a:pt x="952" y="2630"/>
                        </a:lnTo>
                        <a:lnTo>
                          <a:pt x="0" y="9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9274" name="Freeform 186"/>
                  <p:cNvSpPr>
                    <a:spLocks/>
                  </p:cNvSpPr>
                  <p:nvPr/>
                </p:nvSpPr>
                <p:spPr bwMode="auto">
                  <a:xfrm rot="78698">
                    <a:off x="1734" y="-97"/>
                    <a:ext cx="744" cy="1595"/>
                  </a:xfrm>
                  <a:custGeom>
                    <a:avLst/>
                    <a:gdLst>
                      <a:gd name="T0" fmla="*/ 867 w 1094"/>
                      <a:gd name="T1" fmla="*/ 2612 h 2612"/>
                      <a:gd name="T2" fmla="*/ 1094 w 1094"/>
                      <a:gd name="T3" fmla="*/ 2522 h 2612"/>
                      <a:gd name="T4" fmla="*/ 1016 w 1094"/>
                      <a:gd name="T5" fmla="*/ 2554 h 2612"/>
                      <a:gd name="T6" fmla="*/ 84 w 1094"/>
                      <a:gd name="T7" fmla="*/ 0 h 2612"/>
                      <a:gd name="T8" fmla="*/ 0 w 1094"/>
                      <a:gd name="T9" fmla="*/ 30 h 2612"/>
                      <a:gd name="T10" fmla="*/ 940 w 1094"/>
                      <a:gd name="T11" fmla="*/ 2584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  <p:grpSp>
              <p:nvGrpSpPr>
                <p:cNvPr id="9270" name="Group 187"/>
                <p:cNvGrpSpPr>
                  <a:grpSpLocks/>
                </p:cNvGrpSpPr>
                <p:nvPr/>
              </p:nvGrpSpPr>
              <p:grpSpPr bwMode="auto">
                <a:xfrm>
                  <a:off x="2290" y="1434"/>
                  <a:ext cx="215" cy="371"/>
                  <a:chOff x="2296" y="1452"/>
                  <a:chExt cx="215" cy="371"/>
                </a:xfrm>
              </p:grpSpPr>
              <p:sp>
                <p:nvSpPr>
                  <p:cNvPr id="9271" name="Freeform 188"/>
                  <p:cNvSpPr>
                    <a:spLocks/>
                  </p:cNvSpPr>
                  <p:nvPr/>
                </p:nvSpPr>
                <p:spPr bwMode="auto">
                  <a:xfrm rot="78698">
                    <a:off x="2296" y="1452"/>
                    <a:ext cx="215" cy="371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6"/>
                      <a:gd name="T13" fmla="*/ 0 h 608"/>
                      <a:gd name="T14" fmla="*/ 316 w 316"/>
                      <a:gd name="T15" fmla="*/ 608 h 60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9272" name="Freeform 189"/>
                  <p:cNvSpPr>
                    <a:spLocks/>
                  </p:cNvSpPr>
                  <p:nvPr/>
                </p:nvSpPr>
                <p:spPr bwMode="auto">
                  <a:xfrm rot="78698">
                    <a:off x="2422" y="1674"/>
                    <a:ext cx="82" cy="141"/>
                  </a:xfrm>
                  <a:custGeom>
                    <a:avLst/>
                    <a:gdLst>
                      <a:gd name="T0" fmla="*/ 85 w 121"/>
                      <a:gd name="T1" fmla="*/ 0 h 230"/>
                      <a:gd name="T2" fmla="*/ 0 w 121"/>
                      <a:gd name="T3" fmla="*/ 25 h 230"/>
                      <a:gd name="T4" fmla="*/ 121 w 121"/>
                      <a:gd name="T5" fmla="*/ 230 h 230"/>
                      <a:gd name="T6" fmla="*/ 85 w 121"/>
                      <a:gd name="T7" fmla="*/ 0 h 2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21"/>
                      <a:gd name="T13" fmla="*/ 0 h 230"/>
                      <a:gd name="T14" fmla="*/ 121 w 121"/>
                      <a:gd name="T15" fmla="*/ 230 h 23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21" h="230">
                        <a:moveTo>
                          <a:pt x="85" y="0"/>
                        </a:moveTo>
                        <a:lnTo>
                          <a:pt x="0" y="25"/>
                        </a:lnTo>
                        <a:lnTo>
                          <a:pt x="121" y="230"/>
                        </a:lnTo>
                        <a:lnTo>
                          <a:pt x="85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</p:grpSp>
          </p:grpSp>
          <p:grpSp>
            <p:nvGrpSpPr>
              <p:cNvPr id="9266" name="Group 190"/>
              <p:cNvGrpSpPr>
                <a:grpSpLocks/>
              </p:cNvGrpSpPr>
              <p:nvPr/>
            </p:nvGrpSpPr>
            <p:grpSpPr bwMode="auto">
              <a:xfrm rot="1801003">
                <a:off x="793" y="527"/>
                <a:ext cx="348" cy="1703"/>
                <a:chOff x="1292" y="1570"/>
                <a:chExt cx="363" cy="1905"/>
              </a:xfrm>
            </p:grpSpPr>
            <p:sp>
              <p:nvSpPr>
                <p:cNvPr id="9267" name="Freeform 191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9268" name="Oval 192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ru-RU" sz="3902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1214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0.3592 0.0495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0" y="250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6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0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70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6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7.80571E-7 2.06242E-6 L 0.35883 0.451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41" y="22569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960000">
                                      <p:cBhvr>
                                        <p:cTn id="5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170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0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1700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1700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1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000"/>
                                        <p:tgtEl>
                                          <p:spTgt spid="17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69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69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3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3046E-6 -9.54319E-7 L 0.29078 0.00498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32" y="249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4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1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2000"/>
                                        <p:tgtEl>
                                          <p:spTgt spid="170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4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7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6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1" presetID="63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53561E-6 -3.88964E-6 L 0.29604 0.01651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95" y="814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1080000">
                                      <p:cBhvr>
                                        <p:cTn id="1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6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520000">
                                      <p:cBhvr>
                                        <p:cTn id="16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20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20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9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2000"/>
                                        <p:tgtEl>
                                          <p:spTgt spid="1700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8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96828E-6 -1.17594E-7 L 0.382 0.35866 " pathEditMode="relative" rAng="0" ptsTypes="AA">
                                      <p:cBhvr>
                                        <p:cTn id="21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0" y="17933"/>
                                    </p:animMotion>
                                  </p:childTnLst>
                                </p:cTn>
                              </p:par>
                              <p:par>
                                <p:cTn id="220" presetID="8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-1200000">
                                      <p:cBhvr>
                                        <p:cTn id="22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2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620000">
                                      <p:cBhvr>
                                        <p:cTn id="22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2000"/>
                                        <p:tgtEl>
                                          <p:spTgt spid="170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6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3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2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2000"/>
                                        <p:tgtEl>
                                          <p:spTgt spid="170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20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2000"/>
                                        <p:tgtEl>
                                          <p:spTgt spid="17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26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177" grpId="0" animBg="1"/>
      <p:bldP spid="169988" grpId="0" animBg="1"/>
      <p:bldP spid="169989" grpId="0" animBg="1"/>
      <p:bldP spid="169990" grpId="0" animBg="1"/>
      <p:bldP spid="169994" grpId="0" animBg="1"/>
      <p:bldP spid="169995" grpId="0" animBg="1"/>
      <p:bldP spid="170003" grpId="0" animBg="1"/>
      <p:bldP spid="170007" grpId="0"/>
      <p:bldP spid="170008" grpId="0"/>
      <p:bldP spid="170009" grpId="0"/>
      <p:bldP spid="170018" grpId="0"/>
      <p:bldP spid="170020" grpId="0" animBg="1"/>
      <p:bldP spid="170021" grpId="0" animBg="1"/>
      <p:bldP spid="170022" grpId="0" animBg="1"/>
      <p:bldP spid="170034" grpId="0" animBg="1"/>
      <p:bldP spid="170035" grpId="0" animBg="1"/>
      <p:bldP spid="170036" grpId="0" animBg="1"/>
      <p:bldP spid="170037" grpId="0" animBg="1"/>
      <p:bldP spid="1701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01" y="3029980"/>
            <a:ext cx="5221916" cy="220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>
                <a:spLocks noChangeArrowheads="1"/>
              </p:cNvSpPr>
              <p:nvPr/>
            </p:nvSpPr>
            <p:spPr bwMode="auto">
              <a:xfrm>
                <a:off x="1816017" y="4081712"/>
                <a:ext cx="2157173" cy="5599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7686" tIns="53843" rIns="107686" bIns="53843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9pPr>
              </a:lstStyle>
              <a:p>
                <a:r>
                  <a:rPr kumimoji="0" lang="ru-RU" sz="2932" b="1" dirty="0">
                    <a:solidFill>
                      <a:srgbClr val="002060"/>
                    </a:solidFill>
                    <a:latin typeface="Arial" pitchFamily="34" charset="0"/>
                  </a:rPr>
                  <a:t>18 </a:t>
                </a:r>
                <a14:m>
                  <m:oMath xmlns:m="http://schemas.openxmlformats.org/officeDocument/2006/math">
                    <m:r>
                      <a:rPr kumimoji="0" lang="ru-RU" sz="2932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kumimoji="0" lang="en-US" sz="2932" b="1" dirty="0">
                    <a:solidFill>
                      <a:srgbClr val="002060"/>
                    </a:solidFill>
                    <a:latin typeface="Arial" pitchFamily="34" charset="0"/>
                  </a:rPr>
                  <a:t> 11 + 6</a:t>
                </a:r>
                <a:endParaRPr kumimoji="0" lang="ru-RU" sz="2932" b="1" dirty="0">
                  <a:solidFill>
                    <a:srgbClr val="002060"/>
                  </a:solidFill>
                  <a:latin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16017" y="4081712"/>
                <a:ext cx="2157173" cy="559951"/>
              </a:xfrm>
              <a:prstGeom prst="rect">
                <a:avLst/>
              </a:prstGeom>
              <a:blipFill rotWithShape="0">
                <a:blip r:embed="rId3"/>
                <a:stretch>
                  <a:fillRect l="-5367" t="-10989" r="-4520" b="-2967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493615" y="1276301"/>
            <a:ext cx="10401955" cy="1356861"/>
          </a:xfrm>
        </p:spPr>
        <p:txBody>
          <a:bodyPr>
            <a:normAutofit/>
          </a:bodyPr>
          <a:lstStyle/>
          <a:p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mavjudmi</a:t>
            </a:r>
            <a:r>
              <a:rPr lang="ru-RU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701" y="3386329"/>
            <a:ext cx="4744532" cy="146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061826" y="3956138"/>
            <a:ext cx="2115431" cy="559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7686" tIns="53843" rIns="107686" bIns="53843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kumimoji="0" lang="ru-RU" sz="2932" b="1" dirty="0">
                <a:solidFill>
                  <a:srgbClr val="002060"/>
                </a:solidFill>
                <a:latin typeface="Arial" pitchFamily="34" charset="0"/>
              </a:rPr>
              <a:t>16 </a:t>
            </a:r>
            <a:r>
              <a:rPr kumimoji="0" lang="en-US" sz="2932" b="1" dirty="0">
                <a:solidFill>
                  <a:srgbClr val="002060"/>
                </a:solidFill>
                <a:latin typeface="Arial" pitchFamily="34" charset="0"/>
              </a:rPr>
              <a:t>&lt;</a:t>
            </a:r>
            <a:r>
              <a:rPr kumimoji="0" lang="ru-RU" sz="2932" b="1" dirty="0">
                <a:solidFill>
                  <a:srgbClr val="002060"/>
                </a:solidFill>
                <a:latin typeface="Arial" pitchFamily="34" charset="0"/>
              </a:rPr>
              <a:t> 13 + 7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5528" y="2551223"/>
            <a:ext cx="1008651" cy="1094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948473" y="3009954"/>
            <a:ext cx="715260" cy="101566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6000" b="1" i="1" dirty="0" smtClean="0">
                <a:solidFill>
                  <a:srgbClr val="C00000"/>
                </a:solidFill>
              </a:rPr>
              <a:t> ?</a:t>
            </a:r>
            <a:endParaRPr lang="ru-RU" sz="6000" b="1" i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112269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53655" y="1615648"/>
            <a:ext cx="10401955" cy="1356861"/>
          </a:xfrm>
        </p:spPr>
        <p:txBody>
          <a:bodyPr>
            <a:normAutofit/>
          </a:bodyPr>
          <a:lstStyle/>
          <a:p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mavjudmi</a:t>
            </a:r>
            <a:r>
              <a:rPr lang="ru-RU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83" y="3214298"/>
            <a:ext cx="4874347" cy="219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211447" y="4204667"/>
            <a:ext cx="2094656" cy="559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7686" tIns="53843" rIns="107686" bIns="53843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kumimoji="0" lang="ru-RU" sz="2932" b="1" dirty="0">
                <a:solidFill>
                  <a:srgbClr val="002060"/>
                </a:solidFill>
                <a:latin typeface="Arial" pitchFamily="34" charset="0"/>
              </a:rPr>
              <a:t>12 </a:t>
            </a:r>
            <a:r>
              <a:rPr kumimoji="0" lang="en-US" sz="2932" b="1" dirty="0">
                <a:solidFill>
                  <a:srgbClr val="002060"/>
                </a:solidFill>
                <a:latin typeface="Arial" pitchFamily="34" charset="0"/>
              </a:rPr>
              <a:t>&lt; 11 + 8</a:t>
            </a:r>
            <a:endParaRPr kumimoji="0" lang="ru-RU" sz="2932" b="1" dirty="0">
              <a:solidFill>
                <a:srgbClr val="002060"/>
              </a:solidFill>
              <a:latin typeface="Arial" pitchFamily="34" charset="0"/>
            </a:endParaRPr>
          </a:p>
        </p:txBody>
      </p:sp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079" y="3208803"/>
            <a:ext cx="4392775" cy="220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>
                <a:spLocks noChangeArrowheads="1"/>
              </p:cNvSpPr>
              <p:nvPr/>
            </p:nvSpPr>
            <p:spPr bwMode="auto">
              <a:xfrm>
                <a:off x="6980701" y="4330110"/>
                <a:ext cx="2176345" cy="5599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7686" tIns="53843" rIns="107686" bIns="53843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9pPr>
              </a:lstStyle>
              <a:p>
                <a:r>
                  <a:rPr kumimoji="0" lang="ru-RU" sz="2932" b="1" dirty="0">
                    <a:solidFill>
                      <a:srgbClr val="002060"/>
                    </a:solidFill>
                    <a:latin typeface="Arial" pitchFamily="34" charset="0"/>
                  </a:rPr>
                  <a:t>25</a:t>
                </a:r>
                <a:r>
                  <a:rPr kumimoji="0" lang="en-US" sz="2932" b="1" dirty="0">
                    <a:solidFill>
                      <a:srgbClr val="002060"/>
                    </a:solidFill>
                    <a:latin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932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kumimoji="0" lang="en-US" sz="2932" b="1" dirty="0">
                    <a:solidFill>
                      <a:srgbClr val="002060"/>
                    </a:solidFill>
                    <a:latin typeface="Arial" pitchFamily="34" charset="0"/>
                  </a:rPr>
                  <a:t> 18 + 7</a:t>
                </a:r>
                <a:endParaRPr kumimoji="0" lang="ru-RU" sz="2932" b="1" dirty="0">
                  <a:solidFill>
                    <a:srgbClr val="002060"/>
                  </a:solidFill>
                  <a:latin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80701" y="4330110"/>
                <a:ext cx="2176345" cy="559951"/>
              </a:xfrm>
              <a:prstGeom prst="rect">
                <a:avLst/>
              </a:prstGeom>
              <a:blipFill rotWithShape="0">
                <a:blip r:embed="rId4"/>
                <a:stretch>
                  <a:fillRect l="-5322" t="-10870" r="-4762" b="-293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58" y="3149922"/>
            <a:ext cx="1008651" cy="1094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9819627" y="3697382"/>
            <a:ext cx="715260" cy="101566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6000" b="1" i="1" dirty="0" smtClean="0">
                <a:solidFill>
                  <a:srgbClr val="C00000"/>
                </a:solidFill>
              </a:rPr>
              <a:t> ?</a:t>
            </a:r>
            <a:endParaRPr lang="ru-RU" sz="6000" b="1" i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31700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5609</TotalTime>
  <Words>437</Words>
  <Application>Microsoft Office PowerPoint</Application>
  <PresentationFormat>Произвольный</PresentationFormat>
  <Paragraphs>104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Courier New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Shunday uchburchak mavjudmi?</vt:lpstr>
      <vt:lpstr>Shunday uchburchak mavjudmi?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609</cp:revision>
  <dcterms:created xsi:type="dcterms:W3CDTF">2020-04-09T07:32:19Z</dcterms:created>
  <dcterms:modified xsi:type="dcterms:W3CDTF">2021-03-04T11:49:58Z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