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2"/>
  </p:notesMasterIdLst>
  <p:sldIdLst>
    <p:sldId id="366" r:id="rId2"/>
    <p:sldId id="519" r:id="rId3"/>
    <p:sldId id="523" r:id="rId4"/>
    <p:sldId id="524" r:id="rId5"/>
    <p:sldId id="491" r:id="rId6"/>
    <p:sldId id="506" r:id="rId7"/>
    <p:sldId id="502" r:id="rId8"/>
    <p:sldId id="507" r:id="rId9"/>
    <p:sldId id="522" r:id="rId10"/>
    <p:sldId id="470" r:id="rId11"/>
  </p:sldIdLst>
  <p:sldSz cx="12060238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B0"/>
    <a:srgbClr val="9A0000"/>
    <a:srgbClr val="00A859"/>
    <a:srgbClr val="FF33CC"/>
    <a:srgbClr val="00339A"/>
    <a:srgbClr val="236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6231"/>
        <p:guide pos="45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AE95-3AE4-4A2E-AE9A-CBD60CE28A68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36738" y="242888"/>
            <a:ext cx="209232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355E9-C85C-451C-A3FC-35A439462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3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2413" y="766763"/>
            <a:ext cx="65944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6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530" y="1148863"/>
            <a:ext cx="9045179" cy="2443974"/>
          </a:xfrm>
        </p:spPr>
        <p:txBody>
          <a:bodyPr anchor="b"/>
          <a:lstStyle>
            <a:lvl1pPr algn="ctr">
              <a:defRPr sz="593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530" y="3687086"/>
            <a:ext cx="9045179" cy="1694856"/>
          </a:xfrm>
        </p:spPr>
        <p:txBody>
          <a:bodyPr/>
          <a:lstStyle>
            <a:lvl1pPr marL="0" indent="0" algn="ctr">
              <a:buNone/>
              <a:defRPr sz="2374"/>
            </a:lvl1pPr>
            <a:lvl2pPr marL="452262" indent="0" algn="ctr">
              <a:buNone/>
              <a:defRPr sz="1978"/>
            </a:lvl2pPr>
            <a:lvl3pPr marL="904524" indent="0" algn="ctr">
              <a:buNone/>
              <a:defRPr sz="1781"/>
            </a:lvl3pPr>
            <a:lvl4pPr marL="1356787" indent="0" algn="ctr">
              <a:buNone/>
              <a:defRPr sz="1583"/>
            </a:lvl4pPr>
            <a:lvl5pPr marL="1809049" indent="0" algn="ctr">
              <a:buNone/>
              <a:defRPr sz="1583"/>
            </a:lvl5pPr>
            <a:lvl6pPr marL="2261311" indent="0" algn="ctr">
              <a:buNone/>
              <a:defRPr sz="1583"/>
            </a:lvl6pPr>
            <a:lvl7pPr marL="2713573" indent="0" algn="ctr">
              <a:buNone/>
              <a:defRPr sz="1583"/>
            </a:lvl7pPr>
            <a:lvl8pPr marL="3165836" indent="0" algn="ctr">
              <a:buNone/>
              <a:defRPr sz="1583"/>
            </a:lvl8pPr>
            <a:lvl9pPr marL="3618098" indent="0" algn="ctr">
              <a:buNone/>
              <a:defRPr sz="158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0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30608" y="373746"/>
            <a:ext cx="2600489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9142" y="373746"/>
            <a:ext cx="7650713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0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18476" y="3258154"/>
            <a:ext cx="4796398" cy="3083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7847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7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860" y="1750107"/>
            <a:ext cx="10401955" cy="2920093"/>
          </a:xfrm>
        </p:spPr>
        <p:txBody>
          <a:bodyPr anchor="b"/>
          <a:lstStyle>
            <a:lvl1pPr>
              <a:defRPr sz="593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60" y="4697826"/>
            <a:ext cx="10401955" cy="1535608"/>
          </a:xfrm>
        </p:spPr>
        <p:txBody>
          <a:bodyPr/>
          <a:lstStyle>
            <a:lvl1pPr marL="0" indent="0">
              <a:buNone/>
              <a:defRPr sz="2374">
                <a:solidFill>
                  <a:schemeClr val="tx1">
                    <a:tint val="75000"/>
                  </a:schemeClr>
                </a:solidFill>
              </a:defRPr>
            </a:lvl1pPr>
            <a:lvl2pPr marL="452262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524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3pPr>
            <a:lvl4pPr marL="1356787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09049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61311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13573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6583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1809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9141" y="1868730"/>
            <a:ext cx="51256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5496" y="1868730"/>
            <a:ext cx="51256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6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2" y="373747"/>
            <a:ext cx="10401955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712" y="1720857"/>
            <a:ext cx="5102046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0712" y="2564223"/>
            <a:ext cx="5102046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5495" y="1720857"/>
            <a:ext cx="5127172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5495" y="2564223"/>
            <a:ext cx="512717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6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1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172" y="1010740"/>
            <a:ext cx="6105495" cy="4988697"/>
          </a:xfrm>
        </p:spPr>
        <p:txBody>
          <a:bodyPr/>
          <a:lstStyle>
            <a:lvl1pPr>
              <a:defRPr sz="3165"/>
            </a:lvl1pPr>
            <a:lvl2pPr>
              <a:defRPr sz="2770"/>
            </a:lvl2pPr>
            <a:lvl3pPr>
              <a:defRPr sz="2374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4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7172" y="1010740"/>
            <a:ext cx="6105495" cy="4988697"/>
          </a:xfrm>
        </p:spPr>
        <p:txBody>
          <a:bodyPr/>
          <a:lstStyle>
            <a:lvl1pPr marL="0" indent="0">
              <a:buNone/>
              <a:defRPr sz="3165"/>
            </a:lvl1pPr>
            <a:lvl2pPr marL="452262" indent="0">
              <a:buNone/>
              <a:defRPr sz="2770"/>
            </a:lvl2pPr>
            <a:lvl3pPr marL="904524" indent="0">
              <a:buNone/>
              <a:defRPr sz="2374"/>
            </a:lvl3pPr>
            <a:lvl4pPr marL="1356787" indent="0">
              <a:buNone/>
              <a:defRPr sz="1978"/>
            </a:lvl4pPr>
            <a:lvl5pPr marL="1809049" indent="0">
              <a:buNone/>
              <a:defRPr sz="1978"/>
            </a:lvl5pPr>
            <a:lvl6pPr marL="2261311" indent="0">
              <a:buNone/>
              <a:defRPr sz="1978"/>
            </a:lvl6pPr>
            <a:lvl7pPr marL="2713573" indent="0">
              <a:buNone/>
              <a:defRPr sz="1978"/>
            </a:lvl7pPr>
            <a:lvl8pPr marL="3165836" indent="0">
              <a:buNone/>
              <a:defRPr sz="1978"/>
            </a:lvl8pPr>
            <a:lvl9pPr marL="3618098" indent="0">
              <a:buNone/>
              <a:defRPr sz="197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42" y="373747"/>
            <a:ext cx="1040195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9142" y="1868730"/>
            <a:ext cx="10401955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9141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4954" y="6506431"/>
            <a:ext cx="407033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7543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04524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131" indent="-226131" algn="l" defTabSz="904524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78393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4" kern="1200">
          <a:solidFill>
            <a:schemeClr val="tx1"/>
          </a:solidFill>
          <a:latin typeface="+mn-lt"/>
          <a:ea typeface="+mn-ea"/>
          <a:cs typeface="+mn-cs"/>
        </a:defRPr>
      </a:lvl2pPr>
      <a:lvl3pPr marL="1130656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918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2035180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487442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939705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391967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844229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262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4524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6787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09049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1311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3573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65836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18098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10" Type="http://schemas.openxmlformats.org/officeDocument/2006/relationships/image" Target="../media/image3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52908" cy="158675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9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254941" y="-70101"/>
            <a:ext cx="6605947" cy="1656858"/>
          </a:xfrm>
          <a:prstGeom prst="rect">
            <a:avLst/>
          </a:prstGeom>
        </p:spPr>
        <p:txBody>
          <a:bodyPr spcFirstLastPara="1" vert="horz" wrap="square" lIns="0" tIns="25076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1806" algn="ctr">
              <a:lnSpc>
                <a:spcPct val="150000"/>
              </a:lnSpc>
              <a:spcBef>
                <a:spcPts val="196"/>
              </a:spcBef>
            </a:pPr>
            <a:r>
              <a:rPr lang="en-US" sz="6958" dirty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8451" y="1956603"/>
            <a:ext cx="10153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burchakka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658" y="1948654"/>
            <a:ext cx="648072" cy="13452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1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335AFAA3-FF4F-462D-A908-93D09B272E70}"/>
              </a:ext>
            </a:extLst>
          </p:cNvPr>
          <p:cNvSpPr/>
          <p:nvPr/>
        </p:nvSpPr>
        <p:spPr>
          <a:xfrm>
            <a:off x="832730" y="361897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6295" y="343235"/>
            <a:ext cx="1888622" cy="864096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 rot="3036591">
            <a:off x="9683417" y="2445271"/>
            <a:ext cx="1423485" cy="3282465"/>
            <a:chOff x="746" y="796"/>
            <a:chExt cx="903" cy="1999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799 w 1252"/>
                <a:gd name="T5" fmla="*/ 1552 h 3125"/>
                <a:gd name="T6" fmla="*/ 848 w 1252"/>
                <a:gd name="T7" fmla="*/ 1909 h 3125"/>
                <a:gd name="T8" fmla="*/ 645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rot="78698">
              <a:off x="1428" y="2354"/>
              <a:ext cx="212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902" dirty="0">
                <a:latin typeface="Arial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587 w 1094"/>
                  <a:gd name="T1" fmla="*/ 1595 h 2612"/>
                  <a:gd name="T2" fmla="*/ 741 w 1094"/>
                  <a:gd name="T3" fmla="*/ 1540 h 2612"/>
                  <a:gd name="T4" fmla="*/ 688 w 1094"/>
                  <a:gd name="T5" fmla="*/ 1560 h 2612"/>
                  <a:gd name="T6" fmla="*/ 57 w 1094"/>
                  <a:gd name="T7" fmla="*/ 0 h 2612"/>
                  <a:gd name="T8" fmla="*/ 0 w 1094"/>
                  <a:gd name="T9" fmla="*/ 18 h 2612"/>
                  <a:gd name="T10" fmla="*/ 637 w 1094"/>
                  <a:gd name="T11" fmla="*/ 1578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902"/>
              </a:p>
            </p:txBody>
          </p:sp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902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sz="3902"/>
                </a:p>
              </p:txBody>
            </p:sp>
          </p:grpSp>
        </p:grpSp>
      </p:grpSp>
      <p:grpSp>
        <p:nvGrpSpPr>
          <p:cNvPr id="22" name="Group 33"/>
          <p:cNvGrpSpPr>
            <a:grpSpLocks/>
          </p:cNvGrpSpPr>
          <p:nvPr/>
        </p:nvGrpSpPr>
        <p:grpSpPr bwMode="auto">
          <a:xfrm rot="3659299" flipH="1">
            <a:off x="8923634" y="2743038"/>
            <a:ext cx="1384485" cy="3137841"/>
            <a:chOff x="3797" y="754"/>
            <a:chExt cx="852" cy="1931"/>
          </a:xfrm>
        </p:grpSpPr>
        <p:sp>
          <p:nvSpPr>
            <p:cNvPr id="23" name="Freeform 34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 rot="78698">
              <a:off x="4429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902" dirty="0">
                <a:latin typeface="Arial" charset="0"/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 rot="2763387" flipH="1">
            <a:off x="9318805" y="3482492"/>
            <a:ext cx="1384485" cy="3137841"/>
            <a:chOff x="3797" y="754"/>
            <a:chExt cx="852" cy="1931"/>
          </a:xfrm>
        </p:grpSpPr>
        <p:sp>
          <p:nvSpPr>
            <p:cNvPr id="28" name="Freeform 29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 rot="78698">
              <a:off x="4430" y="2313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902" dirty="0">
                <a:latin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</p:grpSp>
      <p:sp>
        <p:nvSpPr>
          <p:cNvPr id="32" name="Freeform 24" descr="Папирус"/>
          <p:cNvSpPr>
            <a:spLocks/>
          </p:cNvSpPr>
          <p:nvPr/>
        </p:nvSpPr>
        <p:spPr bwMode="auto">
          <a:xfrm rot="850458">
            <a:off x="1583223" y="4752198"/>
            <a:ext cx="6304933" cy="573619"/>
          </a:xfrm>
          <a:custGeom>
            <a:avLst/>
            <a:gdLst>
              <a:gd name="T0" fmla="*/ 0 w 3880"/>
              <a:gd name="T1" fmla="*/ 0 h 344"/>
              <a:gd name="T2" fmla="*/ 0 w 3880"/>
              <a:gd name="T3" fmla="*/ 560388 h 344"/>
              <a:gd name="T4" fmla="*/ 6146800 w 3880"/>
              <a:gd name="T5" fmla="*/ 560388 h 344"/>
              <a:gd name="T6" fmla="*/ 6159500 w 3880"/>
              <a:gd name="T7" fmla="*/ 0 h 344"/>
              <a:gd name="T8" fmla="*/ 0 w 3880"/>
              <a:gd name="T9" fmla="*/ 0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0"/>
              <a:gd name="T16" fmla="*/ 0 h 344"/>
              <a:gd name="T17" fmla="*/ 3880 w 3880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0" h="344">
                <a:moveTo>
                  <a:pt x="0" y="0"/>
                </a:moveTo>
                <a:lnTo>
                  <a:pt x="0" y="344"/>
                </a:lnTo>
                <a:lnTo>
                  <a:pt x="3872" y="344"/>
                </a:lnTo>
                <a:lnTo>
                  <a:pt x="388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sz="3902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 rot="18426724">
            <a:off x="1688356" y="4796039"/>
            <a:ext cx="152748" cy="14462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sz="3902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 rot="11650458">
            <a:off x="1479643" y="4671750"/>
            <a:ext cx="6340682" cy="3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819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819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819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819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819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819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r>
              <a:rPr lang="en-US" sz="921" dirty="0">
                <a:solidFill>
                  <a:srgbClr val="000000"/>
                </a:solidFill>
              </a:rPr>
              <a:t>IIII</a:t>
            </a:r>
            <a:r>
              <a:rPr lang="en-US" sz="1433" dirty="0">
                <a:solidFill>
                  <a:srgbClr val="000000"/>
                </a:solidFill>
              </a:rPr>
              <a:t>I</a:t>
            </a:r>
            <a:endParaRPr lang="ru-RU" sz="921" dirty="0">
              <a:solidFill>
                <a:srgbClr val="000000"/>
              </a:solidFill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 rot="850458">
            <a:off x="1480074" y="4901199"/>
            <a:ext cx="6342307" cy="2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921" b="1" dirty="0">
                <a:solidFill>
                  <a:srgbClr val="000000"/>
                </a:solidFill>
              </a:rPr>
              <a:t>   </a:t>
            </a:r>
            <a:r>
              <a:rPr lang="en-US" sz="921" b="1" dirty="0">
                <a:solidFill>
                  <a:srgbClr val="000000"/>
                </a:solidFill>
              </a:rPr>
              <a:t>0      </a:t>
            </a:r>
            <a:r>
              <a:rPr lang="ru-RU" sz="921" b="1" dirty="0">
                <a:solidFill>
                  <a:srgbClr val="000000"/>
                </a:solidFill>
              </a:rPr>
              <a:t> </a:t>
            </a:r>
            <a:r>
              <a:rPr lang="en-US" sz="921" b="1" dirty="0">
                <a:solidFill>
                  <a:srgbClr val="000000"/>
                </a:solidFill>
              </a:rPr>
              <a:t> 1     </a:t>
            </a:r>
            <a:r>
              <a:rPr lang="ru-RU" sz="921" b="1" dirty="0">
                <a:solidFill>
                  <a:srgbClr val="000000"/>
                </a:solidFill>
              </a:rPr>
              <a:t>  </a:t>
            </a:r>
            <a:r>
              <a:rPr lang="en-US" sz="921" b="1" dirty="0">
                <a:solidFill>
                  <a:srgbClr val="000000"/>
                </a:solidFill>
              </a:rPr>
              <a:t> </a:t>
            </a:r>
            <a:r>
              <a:rPr lang="ru-RU" sz="921" b="1" dirty="0">
                <a:solidFill>
                  <a:srgbClr val="000000"/>
                </a:solidFill>
              </a:rPr>
              <a:t> </a:t>
            </a:r>
            <a:r>
              <a:rPr lang="en-US" sz="921" b="1" dirty="0">
                <a:solidFill>
                  <a:srgbClr val="000000"/>
                </a:solidFill>
              </a:rPr>
              <a:t>2      </a:t>
            </a:r>
            <a:r>
              <a:rPr lang="ru-RU" sz="921" b="1" dirty="0">
                <a:solidFill>
                  <a:srgbClr val="000000"/>
                </a:solidFill>
              </a:rPr>
              <a:t> </a:t>
            </a:r>
            <a:r>
              <a:rPr lang="en-US" sz="921" b="1" dirty="0">
                <a:solidFill>
                  <a:srgbClr val="000000"/>
                </a:solidFill>
              </a:rPr>
              <a:t> 3       </a:t>
            </a:r>
            <a:r>
              <a:rPr lang="ru-RU" sz="921" b="1" dirty="0">
                <a:solidFill>
                  <a:srgbClr val="000000"/>
                </a:solidFill>
              </a:rPr>
              <a:t> </a:t>
            </a:r>
            <a:r>
              <a:rPr lang="en-US" sz="921" b="1" dirty="0">
                <a:solidFill>
                  <a:srgbClr val="000000"/>
                </a:solidFill>
              </a:rPr>
              <a:t>4       </a:t>
            </a:r>
            <a:r>
              <a:rPr lang="ru-RU" sz="921" b="1" dirty="0">
                <a:solidFill>
                  <a:srgbClr val="000000"/>
                </a:solidFill>
              </a:rPr>
              <a:t> </a:t>
            </a:r>
            <a:r>
              <a:rPr lang="en-US" sz="921" b="1" dirty="0">
                <a:solidFill>
                  <a:srgbClr val="000000"/>
                </a:solidFill>
              </a:rPr>
              <a:t> 5        </a:t>
            </a:r>
            <a:r>
              <a:rPr lang="ru-RU" sz="921" b="1" dirty="0">
                <a:solidFill>
                  <a:srgbClr val="000000"/>
                </a:solidFill>
              </a:rPr>
              <a:t> </a:t>
            </a:r>
            <a:r>
              <a:rPr lang="en-US" sz="921" b="1" dirty="0">
                <a:solidFill>
                  <a:srgbClr val="000000"/>
                </a:solidFill>
              </a:rPr>
              <a:t>6        7        8        </a:t>
            </a:r>
            <a:r>
              <a:rPr lang="ru-RU" sz="921" b="1" dirty="0">
                <a:solidFill>
                  <a:srgbClr val="000000"/>
                </a:solidFill>
              </a:rPr>
              <a:t> </a:t>
            </a:r>
            <a:r>
              <a:rPr lang="en-US" sz="921" b="1" dirty="0">
                <a:solidFill>
                  <a:srgbClr val="000000"/>
                </a:solidFill>
              </a:rPr>
              <a:t>9       10      11      12       13      14      15      16   </a:t>
            </a:r>
            <a:endParaRPr lang="ru-RU" sz="921" b="1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8032" y="4335168"/>
            <a:ext cx="648072" cy="13452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1"/>
          </a:p>
        </p:txBody>
      </p:sp>
    </p:spTree>
    <p:extLst>
      <p:ext uri="{BB962C8B-B14F-4D97-AF65-F5344CB8AC3E}">
        <p14:creationId xmlns:p14="http://schemas.microsoft.com/office/powerpoint/2010/main" val="22360300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060238" cy="13037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3535" y="2208173"/>
            <a:ext cx="782297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3-6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b="1" dirty="0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endParaRPr lang="en-US" sz="4400" b="1" dirty="0" smtClean="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(129 - bet).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BD0509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366" y="1746439"/>
            <a:ext cx="2700188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73535" y="2461969"/>
            <a:ext cx="7236405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902" b="1" dirty="0">
                <a:solidFill>
                  <a:srgbClr val="9A0000"/>
                </a:solidFill>
                <a:sym typeface="Symbol" panose="05050102010706020507" pitchFamily="18" charset="2"/>
              </a:rPr>
              <a:t></a:t>
            </a:r>
            <a:r>
              <a:rPr lang="en-US" sz="3902" dirty="0"/>
              <a:t> </a:t>
            </a:r>
            <a:r>
              <a:rPr lang="en-US" sz="3902" dirty="0">
                <a:solidFill>
                  <a:srgbClr val="009900"/>
                </a:solidFill>
              </a:rPr>
              <a:t> </a:t>
            </a:r>
            <a:r>
              <a:rPr lang="ru-RU" sz="3600" dirty="0"/>
              <a:t>-</a:t>
            </a:r>
            <a:r>
              <a:rPr lang="en-US" sz="3600" dirty="0"/>
              <a:t>  </a:t>
            </a:r>
            <a:r>
              <a:rPr lang="en-US" sz="3600" dirty="0" err="1" smtClean="0"/>
              <a:t>burchak</a:t>
            </a:r>
            <a:r>
              <a:rPr lang="en-US" sz="3600" dirty="0" smtClean="0"/>
              <a:t> </a:t>
            </a:r>
            <a:r>
              <a:rPr lang="en-US" sz="3600" dirty="0" err="1" smtClean="0"/>
              <a:t>belgisi</a:t>
            </a:r>
            <a:endParaRPr lang="ru-RU" sz="36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4790" y="1495993"/>
            <a:ext cx="14148423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902" dirty="0" smtClean="0"/>
              <a:t>AYLANA</a:t>
            </a:r>
            <a:r>
              <a:rPr lang="ru-RU" sz="3902" dirty="0" smtClean="0">
                <a:solidFill>
                  <a:srgbClr val="FF3300"/>
                </a:solidFill>
              </a:rPr>
              <a:t>(</a:t>
            </a:r>
            <a:r>
              <a:rPr lang="ru-RU" sz="3902" dirty="0" smtClean="0"/>
              <a:t>О</a:t>
            </a:r>
            <a:r>
              <a:rPr lang="en-US" sz="3902" dirty="0" smtClean="0"/>
              <a:t>;</a:t>
            </a:r>
            <a:r>
              <a:rPr lang="en-US" sz="3902" dirty="0">
                <a:solidFill>
                  <a:srgbClr val="FF3300"/>
                </a:solidFill>
              </a:rPr>
              <a:t>r</a:t>
            </a:r>
            <a:r>
              <a:rPr lang="ru-RU" sz="3902" dirty="0" smtClean="0">
                <a:solidFill>
                  <a:srgbClr val="FF3300"/>
                </a:solidFill>
              </a:rPr>
              <a:t>)  </a:t>
            </a:r>
            <a:r>
              <a:rPr lang="ru-RU" sz="3902" dirty="0"/>
              <a:t>-</a:t>
            </a:r>
            <a:r>
              <a:rPr lang="ru-RU" sz="3902" dirty="0">
                <a:solidFill>
                  <a:srgbClr val="009900"/>
                </a:solidFill>
              </a:rPr>
              <a:t> 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markazli</a:t>
            </a:r>
            <a:r>
              <a:rPr lang="en-US" sz="3200" dirty="0" smtClean="0">
                <a:solidFill>
                  <a:srgbClr val="002060"/>
                </a:solidFill>
              </a:rPr>
              <a:t>,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radiusi</a:t>
            </a:r>
            <a:r>
              <a:rPr lang="en-US" sz="3200" dirty="0" smtClean="0">
                <a:solidFill>
                  <a:srgbClr val="002060"/>
                </a:solidFill>
              </a:rPr>
              <a:t> r </a:t>
            </a:r>
            <a:r>
              <a:rPr lang="en-US" sz="3200" dirty="0" err="1" smtClean="0">
                <a:solidFill>
                  <a:srgbClr val="002060"/>
                </a:solidFill>
              </a:rPr>
              <a:t>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teng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bo‘lgan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aylana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7551" y="4643998"/>
            <a:ext cx="7530428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902" dirty="0">
                <a:solidFill>
                  <a:srgbClr val="FF3300"/>
                </a:solidFill>
              </a:rPr>
              <a:t> </a:t>
            </a:r>
            <a:r>
              <a:rPr lang="ru-RU" sz="3902" b="1" dirty="0">
                <a:solidFill>
                  <a:srgbClr val="9A0000"/>
                </a:solidFill>
                <a:sym typeface="Symbol" panose="05050102010706020507" pitchFamily="18" charset="2"/>
              </a:rPr>
              <a:t></a:t>
            </a:r>
            <a:r>
              <a:rPr lang="en-US" sz="3902" dirty="0"/>
              <a:t> -    </a:t>
            </a:r>
            <a:r>
              <a:rPr lang="en-US" sz="3600" dirty="0" err="1" smtClean="0"/>
              <a:t>kesuvchi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57511" y="5175912"/>
            <a:ext cx="10431834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Symbol" panose="05050102010706020507" pitchFamily="18" charset="2"/>
              <a:buChar char="{"/>
            </a:pPr>
            <a:r>
              <a:rPr lang="ru-RU" sz="3902" dirty="0" smtClean="0">
                <a:solidFill>
                  <a:srgbClr val="9A0000"/>
                </a:solidFill>
                <a:sym typeface="Symbol" panose="05050102010706020507" pitchFamily="18" charset="2"/>
              </a:rPr>
              <a:t></a:t>
            </a:r>
            <a:r>
              <a:rPr lang="ru-RU" sz="3902" dirty="0" smtClean="0">
                <a:solidFill>
                  <a:srgbClr val="FF3300"/>
                </a:solidFill>
                <a:sym typeface="Symbol" panose="05050102010706020507" pitchFamily="18" charset="2"/>
              </a:rPr>
              <a:t>  </a:t>
            </a:r>
            <a:r>
              <a:rPr lang="ru-RU" sz="3902" dirty="0"/>
              <a:t>- </a:t>
            </a:r>
            <a:r>
              <a:rPr lang="ru-RU" sz="3902" dirty="0">
                <a:solidFill>
                  <a:srgbClr val="009900"/>
                </a:solidFill>
              </a:rPr>
              <a:t> </a:t>
            </a:r>
            <a:r>
              <a:rPr lang="en-US" sz="3200" dirty="0" err="1" smtClean="0"/>
              <a:t>bir</a:t>
            </a:r>
            <a:r>
              <a:rPr lang="en-US" sz="3200" dirty="0" smtClean="0"/>
              <a:t> </a:t>
            </a:r>
            <a:r>
              <a:rPr lang="en-US" sz="3200" dirty="0" err="1" smtClean="0"/>
              <a:t>nechta</a:t>
            </a:r>
            <a:r>
              <a:rPr lang="en-US" sz="3200" dirty="0" smtClean="0"/>
              <a:t> </a:t>
            </a:r>
            <a:r>
              <a:rPr lang="en-US" sz="3200" dirty="0" err="1" smtClean="0"/>
              <a:t>kesishuvchi</a:t>
            </a:r>
            <a:r>
              <a:rPr lang="en-US" sz="3200" dirty="0" smtClean="0"/>
              <a:t> </a:t>
            </a:r>
            <a:r>
              <a:rPr lang="en-US" sz="3200" dirty="0" err="1" smtClean="0"/>
              <a:t>nuqtalar</a:t>
            </a:r>
            <a:r>
              <a:rPr lang="en-US" sz="3200" dirty="0" smtClean="0"/>
              <a:t> </a:t>
            </a:r>
            <a:r>
              <a:rPr lang="en-US" sz="3200" dirty="0" err="1" smtClean="0"/>
              <a:t>qavsdagi</a:t>
            </a:r>
            <a:r>
              <a:rPr lang="en-US" sz="3200" dirty="0" smtClean="0"/>
              <a:t> </a:t>
            </a:r>
            <a:r>
              <a:rPr lang="en-US" sz="3200" dirty="0" err="1" smtClean="0"/>
              <a:t>ifodasi</a:t>
            </a:r>
            <a:r>
              <a:rPr lang="ru-RU" sz="3200" dirty="0" smtClean="0"/>
              <a:t> </a:t>
            </a:r>
            <a:endParaRPr lang="ru-RU" sz="2800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17551" y="3267041"/>
            <a:ext cx="8748573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902" b="1" dirty="0">
                <a:solidFill>
                  <a:srgbClr val="9A0000"/>
                </a:solidFill>
                <a:sym typeface="Symbol" panose="05050102010706020507" pitchFamily="18" charset="2"/>
              </a:rPr>
              <a:t></a:t>
            </a:r>
            <a:r>
              <a:rPr lang="ru-RU" sz="3902" dirty="0"/>
              <a:t> -  </a:t>
            </a:r>
            <a:r>
              <a:rPr lang="en-US" sz="3600" dirty="0" err="1" smtClean="0"/>
              <a:t>tegishlilik</a:t>
            </a:r>
            <a:r>
              <a:rPr lang="en-US" sz="3600" dirty="0" smtClean="0"/>
              <a:t> </a:t>
            </a:r>
            <a:r>
              <a:rPr lang="en-US" sz="3600" dirty="0" err="1" smtClean="0"/>
              <a:t>belgisi</a:t>
            </a:r>
            <a:endParaRPr lang="ru-RU" sz="3600" dirty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933844" y="4024431"/>
            <a:ext cx="9306084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902" b="1" dirty="0">
                <a:solidFill>
                  <a:srgbClr val="9A0000"/>
                </a:solidFill>
                <a:sym typeface="Symbol" panose="05050102010706020507" pitchFamily="18" charset="2"/>
              </a:rPr>
              <a:t></a:t>
            </a:r>
            <a:r>
              <a:rPr lang="ru-RU" sz="3902" dirty="0"/>
              <a:t> </a:t>
            </a:r>
            <a:r>
              <a:rPr lang="ru-RU" sz="3902" dirty="0" smtClean="0"/>
              <a:t>-</a:t>
            </a:r>
            <a:r>
              <a:rPr lang="en-US" sz="3902" dirty="0" smtClean="0"/>
              <a:t> </a:t>
            </a:r>
            <a:r>
              <a:rPr lang="en-US" sz="3600" dirty="0" err="1" smtClean="0"/>
              <a:t>perpendikulyar</a:t>
            </a:r>
            <a:r>
              <a:rPr lang="ru-RU" sz="3600" dirty="0" smtClean="0"/>
              <a:t> </a:t>
            </a:r>
            <a:endParaRPr lang="ru-RU" sz="3600" dirty="0">
              <a:solidFill>
                <a:srgbClr val="009900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01943" y="5841367"/>
            <a:ext cx="10614790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902" b="1" dirty="0">
                <a:solidFill>
                  <a:srgbClr val="9A0000"/>
                </a:solidFill>
              </a:rPr>
              <a:t>:</a:t>
            </a:r>
            <a:r>
              <a:rPr lang="ru-RU" sz="3902" dirty="0"/>
              <a:t> - </a:t>
            </a:r>
            <a:r>
              <a:rPr lang="ru-RU" sz="3902" dirty="0" smtClean="0">
                <a:solidFill>
                  <a:srgbClr val="009900"/>
                </a:solidFill>
              </a:rPr>
              <a:t> </a:t>
            </a:r>
            <a:r>
              <a:rPr lang="en-US" sz="3600" dirty="0" smtClean="0"/>
              <a:t>‘‘</a:t>
            </a:r>
            <a:r>
              <a:rPr lang="en-US" sz="3200" dirty="0" err="1" smtClean="0"/>
              <a:t>qandaydir</a:t>
            </a:r>
            <a:r>
              <a:rPr lang="en-US" sz="3200" dirty="0" smtClean="0"/>
              <a:t>”</a:t>
            </a:r>
            <a:r>
              <a:rPr lang="ru-RU" sz="3200" dirty="0" smtClean="0"/>
              <a:t> </a:t>
            </a:r>
            <a:r>
              <a:rPr lang="en-US" sz="3200" dirty="0" err="1" smtClean="0"/>
              <a:t>so‘zining</a:t>
            </a:r>
            <a:r>
              <a:rPr lang="en-US" sz="3200" dirty="0" smtClean="0"/>
              <a:t> </a:t>
            </a:r>
            <a:r>
              <a:rPr lang="en-US" sz="3200" dirty="0" err="1" smtClean="0"/>
              <a:t>o‘rniga</a:t>
            </a:r>
            <a:r>
              <a:rPr lang="en-US" sz="3200" dirty="0" smtClean="0"/>
              <a:t> </a:t>
            </a:r>
            <a:r>
              <a:rPr lang="en-US" sz="3200" dirty="0" err="1" smtClean="0"/>
              <a:t>ishlatiladi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59545"/>
            <a:ext cx="12060238" cy="1144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MUXIM GEOMETRIK BELGILAR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3082401" y="3657837"/>
            <a:ext cx="6633179" cy="1802105"/>
            <a:chOff x="1066" y="2251"/>
            <a:chExt cx="4082" cy="1109"/>
          </a:xfrm>
        </p:grpSpPr>
        <p:sp>
          <p:nvSpPr>
            <p:cNvPr id="195587" name="Freeform 3"/>
            <p:cNvSpPr>
              <a:spLocks/>
            </p:cNvSpPr>
            <p:nvPr/>
          </p:nvSpPr>
          <p:spPr bwMode="auto">
            <a:xfrm>
              <a:off x="1066" y="2251"/>
              <a:ext cx="1876" cy="1019"/>
            </a:xfrm>
            <a:custGeom>
              <a:avLst/>
              <a:gdLst>
                <a:gd name="T0" fmla="*/ 16 w 1876"/>
                <a:gd name="T1" fmla="*/ 862 h 1019"/>
                <a:gd name="T2" fmla="*/ 1286 w 1876"/>
                <a:gd name="T3" fmla="*/ 0 h 1019"/>
                <a:gd name="T4" fmla="*/ 1558 w 1876"/>
                <a:gd name="T5" fmla="*/ 91 h 1019"/>
                <a:gd name="T6" fmla="*/ 1740 w 1876"/>
                <a:gd name="T7" fmla="*/ 273 h 1019"/>
                <a:gd name="T8" fmla="*/ 1876 w 1876"/>
                <a:gd name="T9" fmla="*/ 545 h 1019"/>
                <a:gd name="T10" fmla="*/ 1831 w 1876"/>
                <a:gd name="T11" fmla="*/ 726 h 1019"/>
                <a:gd name="T12" fmla="*/ 1760 w 1876"/>
                <a:gd name="T13" fmla="*/ 1019 h 1019"/>
                <a:gd name="T14" fmla="*/ 24 w 1876"/>
                <a:gd name="T15" fmla="*/ 859 h 1019"/>
                <a:gd name="T16" fmla="*/ 0 w 1876"/>
                <a:gd name="T17" fmla="*/ 89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6" h="1019">
                  <a:moveTo>
                    <a:pt x="16" y="862"/>
                  </a:moveTo>
                  <a:lnTo>
                    <a:pt x="1286" y="0"/>
                  </a:lnTo>
                  <a:lnTo>
                    <a:pt x="1558" y="91"/>
                  </a:lnTo>
                  <a:lnTo>
                    <a:pt x="1740" y="273"/>
                  </a:lnTo>
                  <a:lnTo>
                    <a:pt x="1876" y="545"/>
                  </a:lnTo>
                  <a:lnTo>
                    <a:pt x="1831" y="726"/>
                  </a:lnTo>
                  <a:lnTo>
                    <a:pt x="1760" y="1019"/>
                  </a:lnTo>
                  <a:lnTo>
                    <a:pt x="24" y="859"/>
                  </a:lnTo>
                  <a:lnTo>
                    <a:pt x="0" y="891"/>
                  </a:lnTo>
                </a:path>
              </a:pathLst>
            </a:custGeom>
            <a:gradFill rotWithShape="1">
              <a:gsLst>
                <a:gs pos="0">
                  <a:srgbClr val="CC66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3902"/>
            </a:p>
          </p:txBody>
        </p:sp>
        <p:sp>
          <p:nvSpPr>
            <p:cNvPr id="195588" name="Freeform 4"/>
            <p:cNvSpPr>
              <a:spLocks/>
            </p:cNvSpPr>
            <p:nvPr/>
          </p:nvSpPr>
          <p:spPr bwMode="auto">
            <a:xfrm>
              <a:off x="3272" y="2341"/>
              <a:ext cx="1876" cy="1019"/>
            </a:xfrm>
            <a:custGeom>
              <a:avLst/>
              <a:gdLst>
                <a:gd name="T0" fmla="*/ 16 w 1876"/>
                <a:gd name="T1" fmla="*/ 862 h 1019"/>
                <a:gd name="T2" fmla="*/ 1286 w 1876"/>
                <a:gd name="T3" fmla="*/ 0 h 1019"/>
                <a:gd name="T4" fmla="*/ 1558 w 1876"/>
                <a:gd name="T5" fmla="*/ 91 h 1019"/>
                <a:gd name="T6" fmla="*/ 1740 w 1876"/>
                <a:gd name="T7" fmla="*/ 273 h 1019"/>
                <a:gd name="T8" fmla="*/ 1876 w 1876"/>
                <a:gd name="T9" fmla="*/ 545 h 1019"/>
                <a:gd name="T10" fmla="*/ 1831 w 1876"/>
                <a:gd name="T11" fmla="*/ 726 h 1019"/>
                <a:gd name="T12" fmla="*/ 1760 w 1876"/>
                <a:gd name="T13" fmla="*/ 1019 h 1019"/>
                <a:gd name="T14" fmla="*/ 24 w 1876"/>
                <a:gd name="T15" fmla="*/ 859 h 1019"/>
                <a:gd name="T16" fmla="*/ 0 w 1876"/>
                <a:gd name="T17" fmla="*/ 89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6" h="1019">
                  <a:moveTo>
                    <a:pt x="16" y="862"/>
                  </a:moveTo>
                  <a:lnTo>
                    <a:pt x="1286" y="0"/>
                  </a:lnTo>
                  <a:lnTo>
                    <a:pt x="1558" y="91"/>
                  </a:lnTo>
                  <a:lnTo>
                    <a:pt x="1740" y="273"/>
                  </a:lnTo>
                  <a:lnTo>
                    <a:pt x="1876" y="545"/>
                  </a:lnTo>
                  <a:lnTo>
                    <a:pt x="1831" y="726"/>
                  </a:lnTo>
                  <a:lnTo>
                    <a:pt x="1760" y="1019"/>
                  </a:lnTo>
                  <a:lnTo>
                    <a:pt x="24" y="859"/>
                  </a:lnTo>
                  <a:lnTo>
                    <a:pt x="0" y="891"/>
                  </a:lnTo>
                </a:path>
              </a:pathLst>
            </a:custGeom>
            <a:gradFill rotWithShape="1">
              <a:gsLst>
                <a:gs pos="0">
                  <a:srgbClr val="CC66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3902"/>
            </a:p>
          </p:txBody>
        </p:sp>
      </p:grp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651781" y="4910697"/>
            <a:ext cx="382646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57">
                <a:solidFill>
                  <a:srgbClr val="0000FF"/>
                </a:solidFill>
                <a:latin typeface="Tahoma" panose="020B0604030504040204" pitchFamily="34" charset="0"/>
              </a:rPr>
              <a:t>А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4569260" y="5206444"/>
            <a:ext cx="379365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57">
                <a:solidFill>
                  <a:srgbClr val="0000FF"/>
                </a:solidFill>
                <a:latin typeface="Tahoma" panose="020B0604030504040204" pitchFamily="34" charset="0"/>
              </a:rPr>
              <a:t>В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4114265" y="3657836"/>
            <a:ext cx="382646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57">
                <a:solidFill>
                  <a:srgbClr val="0000FF"/>
                </a:solidFill>
                <a:latin typeface="Tahoma" panose="020B0604030504040204" pitchFamily="34" charset="0"/>
              </a:rPr>
              <a:t>С</a:t>
            </a: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H="1">
            <a:off x="6706112" y="3288965"/>
            <a:ext cx="2799846" cy="19028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5593" name="Arc 9"/>
          <p:cNvSpPr>
            <a:spLocks/>
          </p:cNvSpPr>
          <p:nvPr/>
        </p:nvSpPr>
        <p:spPr bwMode="auto">
          <a:xfrm>
            <a:off x="6801596" y="4062017"/>
            <a:ext cx="1364985" cy="1798856"/>
          </a:xfrm>
          <a:custGeom>
            <a:avLst/>
            <a:gdLst>
              <a:gd name="G0" fmla="+- 0 0 0"/>
              <a:gd name="G1" fmla="+- 19422 0 0"/>
              <a:gd name="G2" fmla="+- 21600 0 0"/>
              <a:gd name="T0" fmla="*/ 9452 w 21600"/>
              <a:gd name="T1" fmla="*/ 0 h 30118"/>
              <a:gd name="T2" fmla="*/ 18766 w 21600"/>
              <a:gd name="T3" fmla="*/ 30118 h 30118"/>
              <a:gd name="T4" fmla="*/ 0 w 21600"/>
              <a:gd name="T5" fmla="*/ 19422 h 30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118" fill="none" extrusionOk="0">
                <a:moveTo>
                  <a:pt x="9452" y="-1"/>
                </a:moveTo>
                <a:cubicBezTo>
                  <a:pt x="16883" y="3616"/>
                  <a:pt x="21600" y="11157"/>
                  <a:pt x="21600" y="19422"/>
                </a:cubicBezTo>
                <a:cubicBezTo>
                  <a:pt x="21600" y="23172"/>
                  <a:pt x="20623" y="26859"/>
                  <a:pt x="18765" y="30117"/>
                </a:cubicBezTo>
              </a:path>
              <a:path w="21600" h="30118" stroke="0" extrusionOk="0">
                <a:moveTo>
                  <a:pt x="9452" y="-1"/>
                </a:moveTo>
                <a:cubicBezTo>
                  <a:pt x="16883" y="3616"/>
                  <a:pt x="21600" y="11157"/>
                  <a:pt x="21600" y="19422"/>
                </a:cubicBezTo>
                <a:cubicBezTo>
                  <a:pt x="21600" y="23172"/>
                  <a:pt x="20623" y="26859"/>
                  <a:pt x="18765" y="30117"/>
                </a:cubicBezTo>
                <a:lnTo>
                  <a:pt x="0" y="19422"/>
                </a:lnTo>
                <a:close/>
              </a:path>
            </a:pathLst>
          </a:cu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5594" name="Arc 10"/>
          <p:cNvSpPr>
            <a:spLocks/>
          </p:cNvSpPr>
          <p:nvPr/>
        </p:nvSpPr>
        <p:spPr bwMode="auto">
          <a:xfrm>
            <a:off x="3137650" y="3716335"/>
            <a:ext cx="1455984" cy="2053978"/>
          </a:xfrm>
          <a:custGeom>
            <a:avLst/>
            <a:gdLst>
              <a:gd name="G0" fmla="+- 0 0 0"/>
              <a:gd name="G1" fmla="+- 20724 0 0"/>
              <a:gd name="G2" fmla="+- 21600 0 0"/>
              <a:gd name="T0" fmla="*/ 6088 w 21600"/>
              <a:gd name="T1" fmla="*/ 0 h 31420"/>
              <a:gd name="T2" fmla="*/ 18766 w 21600"/>
              <a:gd name="T3" fmla="*/ 31420 h 31420"/>
              <a:gd name="T4" fmla="*/ 0 w 21600"/>
              <a:gd name="T5" fmla="*/ 20724 h 3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420" fill="none" extrusionOk="0">
                <a:moveTo>
                  <a:pt x="6088" y="-1"/>
                </a:moveTo>
                <a:cubicBezTo>
                  <a:pt x="15284" y="2701"/>
                  <a:pt x="21600" y="11139"/>
                  <a:pt x="21600" y="20724"/>
                </a:cubicBezTo>
                <a:cubicBezTo>
                  <a:pt x="21600" y="24474"/>
                  <a:pt x="20623" y="28161"/>
                  <a:pt x="18765" y="31419"/>
                </a:cubicBezTo>
              </a:path>
              <a:path w="21600" h="31420" stroke="0" extrusionOk="0">
                <a:moveTo>
                  <a:pt x="6088" y="-1"/>
                </a:moveTo>
                <a:cubicBezTo>
                  <a:pt x="15284" y="2701"/>
                  <a:pt x="21600" y="11139"/>
                  <a:pt x="21600" y="20724"/>
                </a:cubicBezTo>
                <a:cubicBezTo>
                  <a:pt x="21600" y="24474"/>
                  <a:pt x="20623" y="28161"/>
                  <a:pt x="18765" y="31419"/>
                </a:cubicBezTo>
                <a:lnTo>
                  <a:pt x="0" y="20724"/>
                </a:lnTo>
                <a:close/>
              </a:path>
            </a:pathLst>
          </a:cu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H="1">
            <a:off x="3095401" y="3141092"/>
            <a:ext cx="2799846" cy="19028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5596" name="Freeform 12"/>
          <p:cNvSpPr>
            <a:spLocks/>
          </p:cNvSpPr>
          <p:nvPr/>
        </p:nvSpPr>
        <p:spPr bwMode="auto">
          <a:xfrm>
            <a:off x="3095401" y="5043945"/>
            <a:ext cx="2648722" cy="233998"/>
          </a:xfrm>
          <a:custGeom>
            <a:avLst/>
            <a:gdLst>
              <a:gd name="T0" fmla="*/ 0 w 1630"/>
              <a:gd name="T1" fmla="*/ 0 h 144"/>
              <a:gd name="T2" fmla="*/ 1630 w 1630"/>
              <a:gd name="T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0" h="144">
                <a:moveTo>
                  <a:pt x="0" y="0"/>
                </a:moveTo>
                <a:lnTo>
                  <a:pt x="1630" y="14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5597" name="Oval 13"/>
          <p:cNvSpPr>
            <a:spLocks noChangeArrowheads="1"/>
          </p:cNvSpPr>
          <p:nvPr/>
        </p:nvSpPr>
        <p:spPr bwMode="auto">
          <a:xfrm>
            <a:off x="4258888" y="4172955"/>
            <a:ext cx="76375" cy="7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57">
              <a:latin typeface="Tahoma" panose="020B0604030504040204" pitchFamily="34" charset="0"/>
            </a:endParaRPr>
          </a:p>
        </p:txBody>
      </p:sp>
      <p:sp>
        <p:nvSpPr>
          <p:cNvPr id="195598" name="Oval 14"/>
          <p:cNvSpPr>
            <a:spLocks noChangeArrowheads="1"/>
          </p:cNvSpPr>
          <p:nvPr/>
        </p:nvSpPr>
        <p:spPr bwMode="auto">
          <a:xfrm>
            <a:off x="4522135" y="5131695"/>
            <a:ext cx="92625" cy="877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grpSp>
        <p:nvGrpSpPr>
          <p:cNvPr id="195600" name="Group 16"/>
          <p:cNvGrpSpPr>
            <a:grpSpLocks/>
          </p:cNvGrpSpPr>
          <p:nvPr/>
        </p:nvGrpSpPr>
        <p:grpSpPr bwMode="auto">
          <a:xfrm flipH="1">
            <a:off x="6780861" y="2036103"/>
            <a:ext cx="1384485" cy="3137841"/>
            <a:chOff x="3797" y="754"/>
            <a:chExt cx="852" cy="1931"/>
          </a:xfrm>
        </p:grpSpPr>
        <p:sp>
          <p:nvSpPr>
            <p:cNvPr id="195601" name="Freeform 17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95604" name="Freeform 20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867 w 1094"/>
                <a:gd name="T1" fmla="*/ 2612 h 2612"/>
                <a:gd name="T2" fmla="*/ 1094 w 1094"/>
                <a:gd name="T3" fmla="*/ 2522 h 2612"/>
                <a:gd name="T4" fmla="*/ 1016 w 1094"/>
                <a:gd name="T5" fmla="*/ 2554 h 2612"/>
                <a:gd name="T6" fmla="*/ 84 w 1094"/>
                <a:gd name="T7" fmla="*/ 0 h 2612"/>
                <a:gd name="T8" fmla="*/ 0 w 1094"/>
                <a:gd name="T9" fmla="*/ 30 h 2612"/>
                <a:gd name="T10" fmla="*/ 940 w 1094"/>
                <a:gd name="T11" fmla="*/ 2584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3902"/>
            </a:p>
          </p:txBody>
        </p:sp>
      </p:grpSp>
      <p:sp>
        <p:nvSpPr>
          <p:cNvPr id="195605" name="Arc 21"/>
          <p:cNvSpPr>
            <a:spLocks/>
          </p:cNvSpPr>
          <p:nvPr/>
        </p:nvSpPr>
        <p:spPr bwMode="auto">
          <a:xfrm rot="15103985">
            <a:off x="7518604" y="4380953"/>
            <a:ext cx="1364985" cy="1244737"/>
          </a:xfrm>
          <a:custGeom>
            <a:avLst/>
            <a:gdLst>
              <a:gd name="G0" fmla="+- 0 0 0"/>
              <a:gd name="G1" fmla="+- 10133 0 0"/>
              <a:gd name="G2" fmla="+- 21600 0 0"/>
              <a:gd name="T0" fmla="*/ 19076 w 21600"/>
              <a:gd name="T1" fmla="*/ 0 h 20829"/>
              <a:gd name="T2" fmla="*/ 18766 w 21600"/>
              <a:gd name="T3" fmla="*/ 20829 h 20829"/>
              <a:gd name="T4" fmla="*/ 0 w 21600"/>
              <a:gd name="T5" fmla="*/ 10133 h 20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829" fill="none" extrusionOk="0">
                <a:moveTo>
                  <a:pt x="19075" y="0"/>
                </a:moveTo>
                <a:cubicBezTo>
                  <a:pt x="20733" y="3120"/>
                  <a:pt x="21600" y="6599"/>
                  <a:pt x="21600" y="10133"/>
                </a:cubicBezTo>
                <a:cubicBezTo>
                  <a:pt x="21600" y="13883"/>
                  <a:pt x="20623" y="17570"/>
                  <a:pt x="18765" y="20828"/>
                </a:cubicBezTo>
              </a:path>
              <a:path w="21600" h="20829" stroke="0" extrusionOk="0">
                <a:moveTo>
                  <a:pt x="19075" y="0"/>
                </a:moveTo>
                <a:cubicBezTo>
                  <a:pt x="20733" y="3120"/>
                  <a:pt x="21600" y="6599"/>
                  <a:pt x="21600" y="10133"/>
                </a:cubicBezTo>
                <a:cubicBezTo>
                  <a:pt x="21600" y="13883"/>
                  <a:pt x="20623" y="17570"/>
                  <a:pt x="18765" y="20828"/>
                </a:cubicBezTo>
                <a:lnTo>
                  <a:pt x="0" y="10133"/>
                </a:lnTo>
                <a:close/>
              </a:path>
            </a:pathLst>
          </a:cu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5606" name="Oval 22"/>
          <p:cNvSpPr>
            <a:spLocks noChangeArrowheads="1"/>
          </p:cNvSpPr>
          <p:nvPr/>
        </p:nvSpPr>
        <p:spPr bwMode="auto">
          <a:xfrm>
            <a:off x="7799726" y="4320829"/>
            <a:ext cx="147873" cy="14787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5608" name="Text Box 24"/>
          <p:cNvSpPr txBox="1">
            <a:spLocks noChangeArrowheads="1"/>
          </p:cNvSpPr>
          <p:nvPr/>
        </p:nvSpPr>
        <p:spPr bwMode="auto">
          <a:xfrm>
            <a:off x="212970" y="196515"/>
            <a:ext cx="1172180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sirkul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burchakka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6485114" y="5206444"/>
            <a:ext cx="417105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57">
                <a:solidFill>
                  <a:srgbClr val="0000FF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195610" name="Text Box 26"/>
          <p:cNvSpPr txBox="1">
            <a:spLocks noChangeArrowheads="1"/>
          </p:cNvSpPr>
          <p:nvPr/>
        </p:nvSpPr>
        <p:spPr bwMode="auto">
          <a:xfrm>
            <a:off x="8166972" y="5352692"/>
            <a:ext cx="407260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57">
                <a:solidFill>
                  <a:srgbClr val="0000FF"/>
                </a:solidFill>
                <a:latin typeface="Tahoma" panose="020B0604030504040204" pitchFamily="34" charset="0"/>
              </a:rPr>
              <a:t>D</a:t>
            </a:r>
            <a:endParaRPr lang="ru-RU" sz="2457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95611" name="Text Box 27"/>
          <p:cNvSpPr txBox="1">
            <a:spLocks noChangeArrowheads="1"/>
          </p:cNvSpPr>
          <p:nvPr/>
        </p:nvSpPr>
        <p:spPr bwMode="auto">
          <a:xfrm>
            <a:off x="8166971" y="3657836"/>
            <a:ext cx="369520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57">
                <a:solidFill>
                  <a:srgbClr val="0000FF"/>
                </a:solidFill>
                <a:latin typeface="Tahoma" panose="020B0604030504040204" pitchFamily="34" charset="0"/>
              </a:rPr>
              <a:t>E</a:t>
            </a:r>
            <a:endParaRPr lang="ru-RU" sz="2457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grpSp>
        <p:nvGrpSpPr>
          <p:cNvPr id="195613" name="Group 29"/>
          <p:cNvGrpSpPr>
            <a:grpSpLocks/>
          </p:cNvGrpSpPr>
          <p:nvPr/>
        </p:nvGrpSpPr>
        <p:grpSpPr bwMode="auto">
          <a:xfrm rot="4032738">
            <a:off x="2047287" y="1652607"/>
            <a:ext cx="2136852" cy="6855802"/>
            <a:chOff x="657" y="981"/>
            <a:chExt cx="1361" cy="4176"/>
          </a:xfrm>
        </p:grpSpPr>
        <p:grpSp>
          <p:nvGrpSpPr>
            <p:cNvPr id="195614" name="Group 30"/>
            <p:cNvGrpSpPr>
              <a:grpSpLocks/>
            </p:cNvGrpSpPr>
            <p:nvPr/>
          </p:nvGrpSpPr>
          <p:grpSpPr bwMode="auto">
            <a:xfrm rot="-2175827">
              <a:off x="657" y="981"/>
              <a:ext cx="907" cy="1999"/>
              <a:chOff x="746" y="796"/>
              <a:chExt cx="903" cy="1999"/>
            </a:xfrm>
          </p:grpSpPr>
          <p:sp>
            <p:nvSpPr>
              <p:cNvPr id="195615" name="Freeform 31"/>
              <p:cNvSpPr>
                <a:spLocks/>
              </p:cNvSpPr>
              <p:nvPr/>
            </p:nvSpPr>
            <p:spPr bwMode="auto">
              <a:xfrm rot="78698">
                <a:off x="801" y="796"/>
                <a:ext cx="848" cy="1909"/>
              </a:xfrm>
              <a:custGeom>
                <a:avLst/>
                <a:gdLst>
                  <a:gd name="T0" fmla="*/ 0 w 1252"/>
                  <a:gd name="T1" fmla="*/ 90 h 3125"/>
                  <a:gd name="T2" fmla="*/ 227 w 1252"/>
                  <a:gd name="T3" fmla="*/ 0 h 3125"/>
                  <a:gd name="T4" fmla="*/ 1179 w 1252"/>
                  <a:gd name="T5" fmla="*/ 2540 h 3125"/>
                  <a:gd name="T6" fmla="*/ 1252 w 1252"/>
                  <a:gd name="T7" fmla="*/ 3125 h 3125"/>
                  <a:gd name="T8" fmla="*/ 952 w 1252"/>
                  <a:gd name="T9" fmla="*/ 2630 h 3125"/>
                  <a:gd name="T10" fmla="*/ 0 w 1252"/>
                  <a:gd name="T11" fmla="*/ 90 h 3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sp>
            <p:nvSpPr>
              <p:cNvPr id="195616" name="Freeform 32"/>
              <p:cNvSpPr>
                <a:spLocks/>
              </p:cNvSpPr>
              <p:nvPr/>
            </p:nvSpPr>
            <p:spPr bwMode="auto">
              <a:xfrm rot="78698">
                <a:off x="1429" y="2356"/>
                <a:ext cx="214" cy="371"/>
              </a:xfrm>
              <a:custGeom>
                <a:avLst/>
                <a:gdLst>
                  <a:gd name="T0" fmla="*/ 316 w 316"/>
                  <a:gd name="T1" fmla="*/ 608 h 608"/>
                  <a:gd name="T2" fmla="*/ 227 w 316"/>
                  <a:gd name="T3" fmla="*/ 0 h 608"/>
                  <a:gd name="T4" fmla="*/ 0 w 316"/>
                  <a:gd name="T5" fmla="*/ 90 h 608"/>
                  <a:gd name="T6" fmla="*/ 316 w 316"/>
                  <a:gd name="T7" fmla="*/ 608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608">
                    <a:moveTo>
                      <a:pt x="316" y="608"/>
                    </a:moveTo>
                    <a:lnTo>
                      <a:pt x="227" y="0"/>
                    </a:lnTo>
                    <a:lnTo>
                      <a:pt x="0" y="90"/>
                    </a:lnTo>
                    <a:lnTo>
                      <a:pt x="316" y="6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sp>
            <p:nvSpPr>
              <p:cNvPr id="195617" name="Freeform 33"/>
              <p:cNvSpPr>
                <a:spLocks/>
              </p:cNvSpPr>
              <p:nvPr/>
            </p:nvSpPr>
            <p:spPr bwMode="auto">
              <a:xfrm rot="78698">
                <a:off x="1554" y="2578"/>
                <a:ext cx="82" cy="141"/>
              </a:xfrm>
              <a:custGeom>
                <a:avLst/>
                <a:gdLst>
                  <a:gd name="T0" fmla="*/ 85 w 121"/>
                  <a:gd name="T1" fmla="*/ 0 h 230"/>
                  <a:gd name="T2" fmla="*/ 0 w 121"/>
                  <a:gd name="T3" fmla="*/ 25 h 230"/>
                  <a:gd name="T4" fmla="*/ 121 w 121"/>
                  <a:gd name="T5" fmla="*/ 230 h 230"/>
                  <a:gd name="T6" fmla="*/ 85 w 121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30">
                    <a:moveTo>
                      <a:pt x="85" y="0"/>
                    </a:moveTo>
                    <a:lnTo>
                      <a:pt x="0" y="25"/>
                    </a:lnTo>
                    <a:lnTo>
                      <a:pt x="121" y="23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grpSp>
            <p:nvGrpSpPr>
              <p:cNvPr id="195618" name="Group 34"/>
              <p:cNvGrpSpPr>
                <a:grpSpLocks/>
              </p:cNvGrpSpPr>
              <p:nvPr/>
            </p:nvGrpSpPr>
            <p:grpSpPr bwMode="auto">
              <a:xfrm>
                <a:off x="746" y="807"/>
                <a:ext cx="864" cy="1988"/>
                <a:chOff x="738" y="806"/>
                <a:chExt cx="864" cy="1988"/>
              </a:xfrm>
            </p:grpSpPr>
            <p:sp>
              <p:nvSpPr>
                <p:cNvPr id="195619" name="Freeform 35"/>
                <p:cNvSpPr>
                  <a:spLocks/>
                </p:cNvSpPr>
                <p:nvPr/>
              </p:nvSpPr>
              <p:spPr bwMode="auto">
                <a:xfrm rot="78698">
                  <a:off x="861" y="806"/>
                  <a:ext cx="741" cy="1595"/>
                </a:xfrm>
                <a:custGeom>
                  <a:avLst/>
                  <a:gdLst>
                    <a:gd name="T0" fmla="*/ 867 w 1094"/>
                    <a:gd name="T1" fmla="*/ 2612 h 2612"/>
                    <a:gd name="T2" fmla="*/ 1094 w 1094"/>
                    <a:gd name="T3" fmla="*/ 2522 h 2612"/>
                    <a:gd name="T4" fmla="*/ 1016 w 1094"/>
                    <a:gd name="T5" fmla="*/ 2554 h 2612"/>
                    <a:gd name="T6" fmla="*/ 84 w 1094"/>
                    <a:gd name="T7" fmla="*/ 0 h 2612"/>
                    <a:gd name="T8" fmla="*/ 0 w 1094"/>
                    <a:gd name="T9" fmla="*/ 30 h 2612"/>
                    <a:gd name="T10" fmla="*/ 940 w 1094"/>
                    <a:gd name="T11" fmla="*/ 2584 h 2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3902"/>
                </a:p>
              </p:txBody>
            </p:sp>
            <p:grpSp>
              <p:nvGrpSpPr>
                <p:cNvPr id="195620" name="Group 36"/>
                <p:cNvGrpSpPr>
                  <a:grpSpLocks/>
                </p:cNvGrpSpPr>
                <p:nvPr/>
              </p:nvGrpSpPr>
              <p:grpSpPr bwMode="auto">
                <a:xfrm rot="78698">
                  <a:off x="738" y="936"/>
                  <a:ext cx="382" cy="1858"/>
                  <a:chOff x="1292" y="1570"/>
                  <a:chExt cx="363" cy="1905"/>
                </a:xfrm>
              </p:grpSpPr>
              <p:sp>
                <p:nvSpPr>
                  <p:cNvPr id="195621" name="Freeform 37"/>
                  <p:cNvSpPr>
                    <a:spLocks/>
                  </p:cNvSpPr>
                  <p:nvPr/>
                </p:nvSpPr>
                <p:spPr bwMode="auto">
                  <a:xfrm>
                    <a:off x="1292" y="1616"/>
                    <a:ext cx="227" cy="1859"/>
                  </a:xfrm>
                  <a:custGeom>
                    <a:avLst/>
                    <a:gdLst>
                      <a:gd name="T0" fmla="*/ 227 w 227"/>
                      <a:gd name="T1" fmla="*/ 136 h 1859"/>
                      <a:gd name="T2" fmla="*/ 0 w 227"/>
                      <a:gd name="T3" fmla="*/ 1859 h 1859"/>
                      <a:gd name="T4" fmla="*/ 0 w 227"/>
                      <a:gd name="T5" fmla="*/ 1633 h 1859"/>
                      <a:gd name="T6" fmla="*/ 137 w 227"/>
                      <a:gd name="T7" fmla="*/ 0 h 18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3902"/>
                  </a:p>
                </p:txBody>
              </p:sp>
              <p:sp>
                <p:nvSpPr>
                  <p:cNvPr id="19562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1570"/>
                    <a:ext cx="272" cy="272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3902"/>
                  </a:p>
                </p:txBody>
              </p:sp>
            </p:grpSp>
          </p:grpSp>
        </p:grpSp>
        <p:grpSp>
          <p:nvGrpSpPr>
            <p:cNvPr id="195623" name="Group 39"/>
            <p:cNvGrpSpPr>
              <a:grpSpLocks/>
            </p:cNvGrpSpPr>
            <p:nvPr/>
          </p:nvGrpSpPr>
          <p:grpSpPr bwMode="auto">
            <a:xfrm rot="8565677">
              <a:off x="1111" y="3158"/>
              <a:ext cx="907" cy="1999"/>
              <a:chOff x="746" y="796"/>
              <a:chExt cx="903" cy="1999"/>
            </a:xfrm>
          </p:grpSpPr>
          <p:sp>
            <p:nvSpPr>
              <p:cNvPr id="195624" name="Freeform 40"/>
              <p:cNvSpPr>
                <a:spLocks/>
              </p:cNvSpPr>
              <p:nvPr/>
            </p:nvSpPr>
            <p:spPr bwMode="auto">
              <a:xfrm rot="78698">
                <a:off x="801" y="796"/>
                <a:ext cx="848" cy="1909"/>
              </a:xfrm>
              <a:custGeom>
                <a:avLst/>
                <a:gdLst>
                  <a:gd name="T0" fmla="*/ 0 w 1252"/>
                  <a:gd name="T1" fmla="*/ 90 h 3125"/>
                  <a:gd name="T2" fmla="*/ 227 w 1252"/>
                  <a:gd name="T3" fmla="*/ 0 h 3125"/>
                  <a:gd name="T4" fmla="*/ 1179 w 1252"/>
                  <a:gd name="T5" fmla="*/ 2540 h 3125"/>
                  <a:gd name="T6" fmla="*/ 1252 w 1252"/>
                  <a:gd name="T7" fmla="*/ 3125 h 3125"/>
                  <a:gd name="T8" fmla="*/ 952 w 1252"/>
                  <a:gd name="T9" fmla="*/ 2630 h 3125"/>
                  <a:gd name="T10" fmla="*/ 0 w 1252"/>
                  <a:gd name="T11" fmla="*/ 90 h 3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sp>
            <p:nvSpPr>
              <p:cNvPr id="195625" name="Freeform 41"/>
              <p:cNvSpPr>
                <a:spLocks/>
              </p:cNvSpPr>
              <p:nvPr/>
            </p:nvSpPr>
            <p:spPr bwMode="auto">
              <a:xfrm rot="78698">
                <a:off x="1429" y="2356"/>
                <a:ext cx="214" cy="371"/>
              </a:xfrm>
              <a:custGeom>
                <a:avLst/>
                <a:gdLst>
                  <a:gd name="T0" fmla="*/ 316 w 316"/>
                  <a:gd name="T1" fmla="*/ 608 h 608"/>
                  <a:gd name="T2" fmla="*/ 227 w 316"/>
                  <a:gd name="T3" fmla="*/ 0 h 608"/>
                  <a:gd name="T4" fmla="*/ 0 w 316"/>
                  <a:gd name="T5" fmla="*/ 90 h 608"/>
                  <a:gd name="T6" fmla="*/ 316 w 316"/>
                  <a:gd name="T7" fmla="*/ 608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608">
                    <a:moveTo>
                      <a:pt x="316" y="608"/>
                    </a:moveTo>
                    <a:lnTo>
                      <a:pt x="227" y="0"/>
                    </a:lnTo>
                    <a:lnTo>
                      <a:pt x="0" y="90"/>
                    </a:lnTo>
                    <a:lnTo>
                      <a:pt x="316" y="608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99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sp>
            <p:nvSpPr>
              <p:cNvPr id="195626" name="Freeform 42"/>
              <p:cNvSpPr>
                <a:spLocks/>
              </p:cNvSpPr>
              <p:nvPr/>
            </p:nvSpPr>
            <p:spPr bwMode="auto">
              <a:xfrm rot="78698">
                <a:off x="1554" y="2578"/>
                <a:ext cx="82" cy="141"/>
              </a:xfrm>
              <a:custGeom>
                <a:avLst/>
                <a:gdLst>
                  <a:gd name="T0" fmla="*/ 85 w 121"/>
                  <a:gd name="T1" fmla="*/ 0 h 230"/>
                  <a:gd name="T2" fmla="*/ 0 w 121"/>
                  <a:gd name="T3" fmla="*/ 25 h 230"/>
                  <a:gd name="T4" fmla="*/ 121 w 121"/>
                  <a:gd name="T5" fmla="*/ 230 h 230"/>
                  <a:gd name="T6" fmla="*/ 85 w 121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30">
                    <a:moveTo>
                      <a:pt x="85" y="0"/>
                    </a:moveTo>
                    <a:lnTo>
                      <a:pt x="0" y="25"/>
                    </a:lnTo>
                    <a:lnTo>
                      <a:pt x="121" y="230"/>
                    </a:lnTo>
                    <a:lnTo>
                      <a:pt x="8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grpSp>
            <p:nvGrpSpPr>
              <p:cNvPr id="195627" name="Group 43"/>
              <p:cNvGrpSpPr>
                <a:grpSpLocks/>
              </p:cNvGrpSpPr>
              <p:nvPr/>
            </p:nvGrpSpPr>
            <p:grpSpPr bwMode="auto">
              <a:xfrm>
                <a:off x="746" y="807"/>
                <a:ext cx="864" cy="1988"/>
                <a:chOff x="738" y="806"/>
                <a:chExt cx="864" cy="1988"/>
              </a:xfrm>
            </p:grpSpPr>
            <p:sp>
              <p:nvSpPr>
                <p:cNvPr id="195628" name="Freeform 44"/>
                <p:cNvSpPr>
                  <a:spLocks/>
                </p:cNvSpPr>
                <p:nvPr/>
              </p:nvSpPr>
              <p:spPr bwMode="auto">
                <a:xfrm rot="78698">
                  <a:off x="861" y="806"/>
                  <a:ext cx="741" cy="1595"/>
                </a:xfrm>
                <a:custGeom>
                  <a:avLst/>
                  <a:gdLst>
                    <a:gd name="T0" fmla="*/ 867 w 1094"/>
                    <a:gd name="T1" fmla="*/ 2612 h 2612"/>
                    <a:gd name="T2" fmla="*/ 1094 w 1094"/>
                    <a:gd name="T3" fmla="*/ 2522 h 2612"/>
                    <a:gd name="T4" fmla="*/ 1016 w 1094"/>
                    <a:gd name="T5" fmla="*/ 2554 h 2612"/>
                    <a:gd name="T6" fmla="*/ 84 w 1094"/>
                    <a:gd name="T7" fmla="*/ 0 h 2612"/>
                    <a:gd name="T8" fmla="*/ 0 w 1094"/>
                    <a:gd name="T9" fmla="*/ 30 h 2612"/>
                    <a:gd name="T10" fmla="*/ 940 w 1094"/>
                    <a:gd name="T11" fmla="*/ 2584 h 2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3902"/>
                </a:p>
              </p:txBody>
            </p:sp>
            <p:grpSp>
              <p:nvGrpSpPr>
                <p:cNvPr id="195629" name="Group 45"/>
                <p:cNvGrpSpPr>
                  <a:grpSpLocks/>
                </p:cNvGrpSpPr>
                <p:nvPr/>
              </p:nvGrpSpPr>
              <p:grpSpPr bwMode="auto">
                <a:xfrm rot="78698">
                  <a:off x="738" y="936"/>
                  <a:ext cx="382" cy="1858"/>
                  <a:chOff x="1292" y="1570"/>
                  <a:chExt cx="363" cy="1905"/>
                </a:xfrm>
              </p:grpSpPr>
              <p:sp>
                <p:nvSpPr>
                  <p:cNvPr id="195630" name="Freeform 46"/>
                  <p:cNvSpPr>
                    <a:spLocks/>
                  </p:cNvSpPr>
                  <p:nvPr/>
                </p:nvSpPr>
                <p:spPr bwMode="auto">
                  <a:xfrm>
                    <a:off x="1292" y="1616"/>
                    <a:ext cx="227" cy="1859"/>
                  </a:xfrm>
                  <a:custGeom>
                    <a:avLst/>
                    <a:gdLst>
                      <a:gd name="T0" fmla="*/ 227 w 227"/>
                      <a:gd name="T1" fmla="*/ 136 h 1859"/>
                      <a:gd name="T2" fmla="*/ 0 w 227"/>
                      <a:gd name="T3" fmla="*/ 1859 h 1859"/>
                      <a:gd name="T4" fmla="*/ 0 w 227"/>
                      <a:gd name="T5" fmla="*/ 1633 h 1859"/>
                      <a:gd name="T6" fmla="*/ 137 w 227"/>
                      <a:gd name="T7" fmla="*/ 0 h 18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2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3902"/>
                  </a:p>
                </p:txBody>
              </p:sp>
              <p:sp>
                <p:nvSpPr>
                  <p:cNvPr id="19563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1570"/>
                    <a:ext cx="272" cy="272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2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3902"/>
                  </a:p>
                </p:txBody>
              </p:sp>
            </p:grpSp>
          </p:grpSp>
        </p:grpSp>
      </p:grpSp>
      <p:grpSp>
        <p:nvGrpSpPr>
          <p:cNvPr id="195632" name="Group 48"/>
          <p:cNvGrpSpPr>
            <a:grpSpLocks/>
          </p:cNvGrpSpPr>
          <p:nvPr/>
        </p:nvGrpSpPr>
        <p:grpSpPr bwMode="auto">
          <a:xfrm>
            <a:off x="1533793" y="3316590"/>
            <a:ext cx="6088809" cy="3703335"/>
            <a:chOff x="1068" y="981"/>
            <a:chExt cx="3747" cy="2279"/>
          </a:xfrm>
        </p:grpSpPr>
        <p:grpSp>
          <p:nvGrpSpPr>
            <p:cNvPr id="195633" name="Group 49"/>
            <p:cNvGrpSpPr>
              <a:grpSpLocks/>
            </p:cNvGrpSpPr>
            <p:nvPr/>
          </p:nvGrpSpPr>
          <p:grpSpPr bwMode="auto">
            <a:xfrm rot="4079242">
              <a:off x="3350" y="375"/>
              <a:ext cx="859" cy="2071"/>
              <a:chOff x="4143" y="576"/>
              <a:chExt cx="859" cy="2071"/>
            </a:xfrm>
          </p:grpSpPr>
          <p:sp>
            <p:nvSpPr>
              <p:cNvPr id="195634" name="Freeform 50"/>
              <p:cNvSpPr>
                <a:spLocks/>
              </p:cNvSpPr>
              <p:nvPr/>
            </p:nvSpPr>
            <p:spPr bwMode="auto">
              <a:xfrm rot="21050819" flipH="1">
                <a:off x="4143" y="576"/>
                <a:ext cx="859" cy="1991"/>
              </a:xfrm>
              <a:custGeom>
                <a:avLst/>
                <a:gdLst>
                  <a:gd name="T0" fmla="*/ 0 w 1252"/>
                  <a:gd name="T1" fmla="*/ 90 h 3125"/>
                  <a:gd name="T2" fmla="*/ 227 w 1252"/>
                  <a:gd name="T3" fmla="*/ 0 h 3125"/>
                  <a:gd name="T4" fmla="*/ 1179 w 1252"/>
                  <a:gd name="T5" fmla="*/ 2540 h 3125"/>
                  <a:gd name="T6" fmla="*/ 1252 w 1252"/>
                  <a:gd name="T7" fmla="*/ 3125 h 3125"/>
                  <a:gd name="T8" fmla="*/ 952 w 1252"/>
                  <a:gd name="T9" fmla="*/ 2630 h 3125"/>
                  <a:gd name="T10" fmla="*/ 0 w 1252"/>
                  <a:gd name="T11" fmla="*/ 90 h 3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sp>
            <p:nvSpPr>
              <p:cNvPr id="195635" name="Freeform 51"/>
              <p:cNvSpPr>
                <a:spLocks/>
              </p:cNvSpPr>
              <p:nvPr/>
            </p:nvSpPr>
            <p:spPr bwMode="auto">
              <a:xfrm rot="21050819" flipH="1">
                <a:off x="4265" y="2238"/>
                <a:ext cx="217" cy="387"/>
              </a:xfrm>
              <a:custGeom>
                <a:avLst/>
                <a:gdLst>
                  <a:gd name="T0" fmla="*/ 316 w 316"/>
                  <a:gd name="T1" fmla="*/ 608 h 608"/>
                  <a:gd name="T2" fmla="*/ 227 w 316"/>
                  <a:gd name="T3" fmla="*/ 0 h 608"/>
                  <a:gd name="T4" fmla="*/ 0 w 316"/>
                  <a:gd name="T5" fmla="*/ 90 h 608"/>
                  <a:gd name="T6" fmla="*/ 316 w 316"/>
                  <a:gd name="T7" fmla="*/ 608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608">
                    <a:moveTo>
                      <a:pt x="316" y="608"/>
                    </a:moveTo>
                    <a:lnTo>
                      <a:pt x="227" y="0"/>
                    </a:lnTo>
                    <a:lnTo>
                      <a:pt x="0" y="90"/>
                    </a:lnTo>
                    <a:lnTo>
                      <a:pt x="316" y="6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sp>
            <p:nvSpPr>
              <p:cNvPr id="195636" name="Freeform 52"/>
              <p:cNvSpPr>
                <a:spLocks/>
              </p:cNvSpPr>
              <p:nvPr/>
            </p:nvSpPr>
            <p:spPr bwMode="auto">
              <a:xfrm rot="21050819" flipH="1">
                <a:off x="4288" y="2477"/>
                <a:ext cx="83" cy="147"/>
              </a:xfrm>
              <a:custGeom>
                <a:avLst/>
                <a:gdLst>
                  <a:gd name="T0" fmla="*/ 85 w 121"/>
                  <a:gd name="T1" fmla="*/ 0 h 230"/>
                  <a:gd name="T2" fmla="*/ 0 w 121"/>
                  <a:gd name="T3" fmla="*/ 25 h 230"/>
                  <a:gd name="T4" fmla="*/ 121 w 121"/>
                  <a:gd name="T5" fmla="*/ 230 h 230"/>
                  <a:gd name="T6" fmla="*/ 85 w 121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30">
                    <a:moveTo>
                      <a:pt x="85" y="0"/>
                    </a:moveTo>
                    <a:lnTo>
                      <a:pt x="0" y="25"/>
                    </a:lnTo>
                    <a:lnTo>
                      <a:pt x="121" y="23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sp>
            <p:nvSpPr>
              <p:cNvPr id="195637" name="Freeform 53"/>
              <p:cNvSpPr>
                <a:spLocks/>
              </p:cNvSpPr>
              <p:nvPr/>
            </p:nvSpPr>
            <p:spPr bwMode="auto">
              <a:xfrm rot="21050819" flipH="1">
                <a:off x="4162" y="590"/>
                <a:ext cx="750" cy="1664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grpSp>
            <p:nvGrpSpPr>
              <p:cNvPr id="195638" name="Group 54"/>
              <p:cNvGrpSpPr>
                <a:grpSpLocks/>
              </p:cNvGrpSpPr>
              <p:nvPr/>
            </p:nvGrpSpPr>
            <p:grpSpPr bwMode="auto">
              <a:xfrm rot="110712" flipH="1">
                <a:off x="4558" y="709"/>
                <a:ext cx="387" cy="1938"/>
                <a:chOff x="1292" y="1570"/>
                <a:chExt cx="363" cy="1905"/>
              </a:xfrm>
            </p:grpSpPr>
            <p:sp>
              <p:nvSpPr>
                <p:cNvPr id="195639" name="Freeform 55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3902"/>
                </a:p>
              </p:txBody>
            </p:sp>
            <p:sp>
              <p:nvSpPr>
                <p:cNvPr id="195640" name="Oval 56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3902"/>
                </a:p>
              </p:txBody>
            </p:sp>
          </p:grpSp>
        </p:grpSp>
        <p:grpSp>
          <p:nvGrpSpPr>
            <p:cNvPr id="195641" name="Group 57"/>
            <p:cNvGrpSpPr>
              <a:grpSpLocks/>
            </p:cNvGrpSpPr>
            <p:nvPr/>
          </p:nvGrpSpPr>
          <p:grpSpPr bwMode="auto">
            <a:xfrm>
              <a:off x="1068" y="2401"/>
              <a:ext cx="1998" cy="859"/>
              <a:chOff x="1068" y="2401"/>
              <a:chExt cx="1998" cy="859"/>
            </a:xfrm>
          </p:grpSpPr>
          <p:sp>
            <p:nvSpPr>
              <p:cNvPr id="195642" name="Freeform 58"/>
              <p:cNvSpPr>
                <a:spLocks/>
              </p:cNvSpPr>
              <p:nvPr/>
            </p:nvSpPr>
            <p:spPr bwMode="auto">
              <a:xfrm rot="3530061" flipV="1">
                <a:off x="1634" y="1835"/>
                <a:ext cx="859" cy="1991"/>
              </a:xfrm>
              <a:custGeom>
                <a:avLst/>
                <a:gdLst>
                  <a:gd name="T0" fmla="*/ 0 w 1252"/>
                  <a:gd name="T1" fmla="*/ 90 h 3125"/>
                  <a:gd name="T2" fmla="*/ 227 w 1252"/>
                  <a:gd name="T3" fmla="*/ 0 h 3125"/>
                  <a:gd name="T4" fmla="*/ 1179 w 1252"/>
                  <a:gd name="T5" fmla="*/ 2540 h 3125"/>
                  <a:gd name="T6" fmla="*/ 1252 w 1252"/>
                  <a:gd name="T7" fmla="*/ 3125 h 3125"/>
                  <a:gd name="T8" fmla="*/ 952 w 1252"/>
                  <a:gd name="T9" fmla="*/ 2630 h 3125"/>
                  <a:gd name="T10" fmla="*/ 0 w 1252"/>
                  <a:gd name="T11" fmla="*/ 90 h 3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3902"/>
              </a:p>
            </p:txBody>
          </p:sp>
          <p:grpSp>
            <p:nvGrpSpPr>
              <p:cNvPr id="195643" name="Group 59"/>
              <p:cNvGrpSpPr>
                <a:grpSpLocks/>
              </p:cNvGrpSpPr>
              <p:nvPr/>
            </p:nvGrpSpPr>
            <p:grpSpPr bwMode="auto">
              <a:xfrm rot="4189954" flipV="1">
                <a:off x="1903" y="1656"/>
                <a:ext cx="387" cy="1938"/>
                <a:chOff x="1292" y="1570"/>
                <a:chExt cx="363" cy="1905"/>
              </a:xfrm>
            </p:grpSpPr>
            <p:sp>
              <p:nvSpPr>
                <p:cNvPr id="195644" name="Freeform 60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3902"/>
                </a:p>
              </p:txBody>
            </p:sp>
            <p:sp>
              <p:nvSpPr>
                <p:cNvPr id="195645" name="Oval 61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3902"/>
                </a:p>
              </p:txBody>
            </p:sp>
          </p:grpSp>
        </p:grpSp>
      </p:grpSp>
      <p:sp>
        <p:nvSpPr>
          <p:cNvPr id="195646" name="Oval 62"/>
          <p:cNvSpPr>
            <a:spLocks noChangeArrowheads="1"/>
          </p:cNvSpPr>
          <p:nvPr/>
        </p:nvSpPr>
        <p:spPr bwMode="auto">
          <a:xfrm>
            <a:off x="3020652" y="4985447"/>
            <a:ext cx="147874" cy="14787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5647" name="Freeform 63"/>
          <p:cNvSpPr>
            <a:spLocks/>
          </p:cNvSpPr>
          <p:nvPr/>
        </p:nvSpPr>
        <p:spPr bwMode="auto">
          <a:xfrm>
            <a:off x="6706112" y="5206444"/>
            <a:ext cx="4029957" cy="383496"/>
          </a:xfrm>
          <a:custGeom>
            <a:avLst/>
            <a:gdLst>
              <a:gd name="T0" fmla="*/ 0 w 2480"/>
              <a:gd name="T1" fmla="*/ 0 h 236"/>
              <a:gd name="T2" fmla="*/ 2480 w 2480"/>
              <a:gd name="T3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80" h="236">
                <a:moveTo>
                  <a:pt x="0" y="0"/>
                </a:moveTo>
                <a:lnTo>
                  <a:pt x="2480" y="23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oval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3902"/>
          </a:p>
        </p:txBody>
      </p:sp>
      <p:sp>
        <p:nvSpPr>
          <p:cNvPr id="195648" name="Oval 64"/>
          <p:cNvSpPr>
            <a:spLocks noChangeArrowheads="1"/>
          </p:cNvSpPr>
          <p:nvPr/>
        </p:nvSpPr>
        <p:spPr bwMode="auto">
          <a:xfrm>
            <a:off x="8093848" y="5279569"/>
            <a:ext cx="146248" cy="14624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</p:spTree>
    <p:extLst>
      <p:ext uri="{BB962C8B-B14F-4D97-AF65-F5344CB8AC3E}">
        <p14:creationId xmlns:p14="http://schemas.microsoft.com/office/powerpoint/2010/main" val="20466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34583 0.049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24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50" dur="20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9 -4.455E-6 L 0.30407 0.02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3" y="142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61" dur="20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64" dur="20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61E-6 -2.26594E-6 L 0.30354 0.0271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5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7" y="135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60000">
                                      <p:cBhvr>
                                        <p:cTn id="100" dur="2000" fill="hold"/>
                                        <p:tgtEl>
                                          <p:spTgt spid="195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103" dur="2000" fill="hold"/>
                                        <p:tgtEl>
                                          <p:spTgt spid="195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/>
      <p:bldP spid="195591" grpId="0"/>
      <p:bldP spid="195592" grpId="0" animBg="1"/>
      <p:bldP spid="195593" grpId="0" animBg="1"/>
      <p:bldP spid="195594" grpId="0" animBg="1"/>
      <p:bldP spid="195597" grpId="0" animBg="1"/>
      <p:bldP spid="195598" grpId="0" animBg="1"/>
      <p:bldP spid="195605" grpId="0" animBg="1"/>
      <p:bldP spid="195606" grpId="0" animBg="1"/>
      <p:bldP spid="195609" grpId="0"/>
      <p:bldP spid="195611" grpId="0"/>
      <p:bldP spid="195647" grpId="0" animBg="1"/>
      <p:bldP spid="1956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5882246" y="2846969"/>
            <a:ext cx="1434859" cy="922990"/>
          </a:xfrm>
          <a:custGeom>
            <a:avLst/>
            <a:gdLst>
              <a:gd name="T0" fmla="*/ 0 w 883"/>
              <a:gd name="T1" fmla="*/ 496 h 568"/>
              <a:gd name="T2" fmla="*/ 883 w 883"/>
              <a:gd name="T3" fmla="*/ 568 h 568"/>
              <a:gd name="T4" fmla="*/ 715 w 883"/>
              <a:gd name="T5" fmla="*/ 0 h 568"/>
              <a:gd name="T6" fmla="*/ 0 w 883"/>
              <a:gd name="T7" fmla="*/ 49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3" h="568">
                <a:moveTo>
                  <a:pt x="0" y="496"/>
                </a:moveTo>
                <a:lnTo>
                  <a:pt x="883" y="568"/>
                </a:lnTo>
                <a:lnTo>
                  <a:pt x="715" y="0"/>
                </a:lnTo>
                <a:lnTo>
                  <a:pt x="0" y="49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3902"/>
          </a:p>
        </p:txBody>
      </p:sp>
      <p:sp>
        <p:nvSpPr>
          <p:cNvPr id="196611" name="Freeform 3"/>
          <p:cNvSpPr>
            <a:spLocks/>
          </p:cNvSpPr>
          <p:nvPr/>
        </p:nvSpPr>
        <p:spPr bwMode="auto">
          <a:xfrm>
            <a:off x="2271535" y="2703971"/>
            <a:ext cx="1473859" cy="953865"/>
          </a:xfrm>
          <a:custGeom>
            <a:avLst/>
            <a:gdLst>
              <a:gd name="T0" fmla="*/ 0 w 907"/>
              <a:gd name="T1" fmla="*/ 496 h 587"/>
              <a:gd name="T2" fmla="*/ 907 w 907"/>
              <a:gd name="T3" fmla="*/ 587 h 587"/>
              <a:gd name="T4" fmla="*/ 737 w 907"/>
              <a:gd name="T5" fmla="*/ 0 h 587"/>
              <a:gd name="T6" fmla="*/ 0 w 907"/>
              <a:gd name="T7" fmla="*/ 49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587">
                <a:moveTo>
                  <a:pt x="0" y="496"/>
                </a:moveTo>
                <a:lnTo>
                  <a:pt x="907" y="587"/>
                </a:lnTo>
                <a:lnTo>
                  <a:pt x="737" y="0"/>
                </a:lnTo>
                <a:lnTo>
                  <a:pt x="0" y="49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3902"/>
          </a:p>
        </p:txBody>
      </p:sp>
      <p:sp>
        <p:nvSpPr>
          <p:cNvPr id="196612" name="Arc 4"/>
          <p:cNvSpPr>
            <a:spLocks/>
          </p:cNvSpPr>
          <p:nvPr/>
        </p:nvSpPr>
        <p:spPr bwMode="auto">
          <a:xfrm rot="-159730">
            <a:off x="5956996" y="2478099"/>
            <a:ext cx="1364985" cy="1750106"/>
          </a:xfrm>
          <a:custGeom>
            <a:avLst/>
            <a:gdLst>
              <a:gd name="G0" fmla="+- 0 0 0"/>
              <a:gd name="G1" fmla="+- 18597 0 0"/>
              <a:gd name="G2" fmla="+- 21600 0 0"/>
              <a:gd name="T0" fmla="*/ 10987 w 21600"/>
              <a:gd name="T1" fmla="*/ 0 h 29293"/>
              <a:gd name="T2" fmla="*/ 18766 w 21600"/>
              <a:gd name="T3" fmla="*/ 29293 h 29293"/>
              <a:gd name="T4" fmla="*/ 0 w 21600"/>
              <a:gd name="T5" fmla="*/ 18597 h 29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293" fill="none" extrusionOk="0">
                <a:moveTo>
                  <a:pt x="10986" y="0"/>
                </a:moveTo>
                <a:cubicBezTo>
                  <a:pt x="17564" y="3885"/>
                  <a:pt x="21600" y="10957"/>
                  <a:pt x="21600" y="18597"/>
                </a:cubicBezTo>
                <a:cubicBezTo>
                  <a:pt x="21600" y="22347"/>
                  <a:pt x="20623" y="26034"/>
                  <a:pt x="18765" y="29292"/>
                </a:cubicBezTo>
              </a:path>
              <a:path w="21600" h="29293" stroke="0" extrusionOk="0">
                <a:moveTo>
                  <a:pt x="10986" y="0"/>
                </a:moveTo>
                <a:cubicBezTo>
                  <a:pt x="17564" y="3885"/>
                  <a:pt x="21600" y="10957"/>
                  <a:pt x="21600" y="18597"/>
                </a:cubicBezTo>
                <a:cubicBezTo>
                  <a:pt x="21600" y="22347"/>
                  <a:pt x="20623" y="26034"/>
                  <a:pt x="18765" y="29292"/>
                </a:cubicBezTo>
                <a:lnTo>
                  <a:pt x="0" y="18597"/>
                </a:lnTo>
                <a:close/>
              </a:path>
            </a:pathLst>
          </a:cu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6613" name="Arc 5"/>
          <p:cNvSpPr>
            <a:spLocks/>
          </p:cNvSpPr>
          <p:nvPr/>
        </p:nvSpPr>
        <p:spPr bwMode="auto">
          <a:xfrm>
            <a:off x="2385284" y="2351350"/>
            <a:ext cx="1364985" cy="1750106"/>
          </a:xfrm>
          <a:custGeom>
            <a:avLst/>
            <a:gdLst>
              <a:gd name="G0" fmla="+- 0 0 0"/>
              <a:gd name="G1" fmla="+- 18597 0 0"/>
              <a:gd name="G2" fmla="+- 21600 0 0"/>
              <a:gd name="T0" fmla="*/ 10987 w 21600"/>
              <a:gd name="T1" fmla="*/ 0 h 29293"/>
              <a:gd name="T2" fmla="*/ 18766 w 21600"/>
              <a:gd name="T3" fmla="*/ 29293 h 29293"/>
              <a:gd name="T4" fmla="*/ 0 w 21600"/>
              <a:gd name="T5" fmla="*/ 18597 h 29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293" fill="none" extrusionOk="0">
                <a:moveTo>
                  <a:pt x="10986" y="0"/>
                </a:moveTo>
                <a:cubicBezTo>
                  <a:pt x="17564" y="3885"/>
                  <a:pt x="21600" y="10957"/>
                  <a:pt x="21600" y="18597"/>
                </a:cubicBezTo>
                <a:cubicBezTo>
                  <a:pt x="21600" y="22347"/>
                  <a:pt x="20623" y="26034"/>
                  <a:pt x="18765" y="29292"/>
                </a:cubicBezTo>
              </a:path>
              <a:path w="21600" h="29293" stroke="0" extrusionOk="0">
                <a:moveTo>
                  <a:pt x="10986" y="0"/>
                </a:moveTo>
                <a:cubicBezTo>
                  <a:pt x="17564" y="3885"/>
                  <a:pt x="21600" y="10957"/>
                  <a:pt x="21600" y="18597"/>
                </a:cubicBezTo>
                <a:cubicBezTo>
                  <a:pt x="21600" y="22347"/>
                  <a:pt x="20623" y="26034"/>
                  <a:pt x="18765" y="29292"/>
                </a:cubicBezTo>
                <a:lnTo>
                  <a:pt x="0" y="18597"/>
                </a:lnTo>
                <a:close/>
              </a:path>
            </a:pathLst>
          </a:cu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H="1">
            <a:off x="2273159" y="1594108"/>
            <a:ext cx="2799846" cy="19028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6615" name="Freeform 7"/>
          <p:cNvSpPr>
            <a:spLocks/>
          </p:cNvSpPr>
          <p:nvPr/>
        </p:nvSpPr>
        <p:spPr bwMode="auto">
          <a:xfrm>
            <a:off x="2273160" y="3496962"/>
            <a:ext cx="2648722" cy="233998"/>
          </a:xfrm>
          <a:custGeom>
            <a:avLst/>
            <a:gdLst>
              <a:gd name="T0" fmla="*/ 0 w 1630"/>
              <a:gd name="T1" fmla="*/ 0 h 144"/>
              <a:gd name="T2" fmla="*/ 1630 w 1630"/>
              <a:gd name="T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0" h="144">
                <a:moveTo>
                  <a:pt x="0" y="0"/>
                </a:moveTo>
                <a:lnTo>
                  <a:pt x="1630" y="14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3378148" y="2611347"/>
            <a:ext cx="149498" cy="1494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3673894" y="3570087"/>
            <a:ext cx="149498" cy="1494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198410" y="3438463"/>
            <a:ext cx="147874" cy="14787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6620" name="Freeform 12"/>
          <p:cNvSpPr>
            <a:spLocks/>
          </p:cNvSpPr>
          <p:nvPr/>
        </p:nvSpPr>
        <p:spPr bwMode="auto">
          <a:xfrm>
            <a:off x="5883871" y="3659461"/>
            <a:ext cx="4020207" cy="331496"/>
          </a:xfrm>
          <a:custGeom>
            <a:avLst/>
            <a:gdLst>
              <a:gd name="T0" fmla="*/ 0 w 2474"/>
              <a:gd name="T1" fmla="*/ 0 h 204"/>
              <a:gd name="T2" fmla="*/ 2474 w 2474"/>
              <a:gd name="T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74" h="204">
                <a:moveTo>
                  <a:pt x="0" y="0"/>
                </a:moveTo>
                <a:lnTo>
                  <a:pt x="2474" y="20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oval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3902"/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 flipH="1">
            <a:off x="5883871" y="1741981"/>
            <a:ext cx="2799846" cy="19028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622" name="Text Box 14"/>
              <p:cNvSpPr txBox="1">
                <a:spLocks noChangeArrowheads="1"/>
              </p:cNvSpPr>
              <p:nvPr/>
            </p:nvSpPr>
            <p:spPr bwMode="auto">
              <a:xfrm>
                <a:off x="2198410" y="437031"/>
                <a:ext cx="2093907" cy="962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ru-RU" sz="2457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57" dirty="0" smtClean="0">
                    <a:latin typeface="Tahoma" panose="020B0604030504040204" pitchFamily="34" charset="0"/>
                  </a:rPr>
                  <a:t>А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- </a:t>
                </a:r>
                <a:r>
                  <a:rPr lang="en-US" sz="2457" dirty="0" err="1" smtClean="0">
                    <a:latin typeface="Tahoma" panose="020B0604030504040204" pitchFamily="34" charset="0"/>
                  </a:rPr>
                  <a:t>burchak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.</a:t>
                </a:r>
                <a:endParaRPr lang="ru-RU" sz="2457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662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410" y="437031"/>
                <a:ext cx="2093907" cy="962892"/>
              </a:xfrm>
              <a:prstGeom prst="rect">
                <a:avLst/>
              </a:prstGeom>
              <a:blipFill rotWithShape="0">
                <a:blip r:embed="rId3"/>
                <a:stretch>
                  <a:fillRect l="-7580" t="-8228" r="-3207" b="-13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1829540" y="3363713"/>
            <a:ext cx="382646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57">
                <a:solidFill>
                  <a:srgbClr val="0000FF"/>
                </a:solidFill>
                <a:latin typeface="Tahoma" panose="020B0604030504040204" pitchFamily="34" charset="0"/>
              </a:rPr>
              <a:t>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624" name="Text Box 16"/>
              <p:cNvSpPr txBox="1">
                <a:spLocks noChangeArrowheads="1"/>
              </p:cNvSpPr>
              <p:nvPr/>
            </p:nvSpPr>
            <p:spPr bwMode="auto">
              <a:xfrm>
                <a:off x="7086367" y="388893"/>
                <a:ext cx="2185278" cy="962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Yasalgan</a:t>
                </a:r>
                <a:r>
                  <a:rPr lang="en-US" sz="32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ru-RU" sz="2457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57" dirty="0" smtClean="0">
                    <a:latin typeface="Tahoma" panose="020B0604030504040204" pitchFamily="34" charset="0"/>
                  </a:rPr>
                  <a:t>О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– </a:t>
                </a:r>
                <a:r>
                  <a:rPr lang="en-US" sz="2457" dirty="0" err="1" smtClean="0">
                    <a:latin typeface="Tahoma" panose="020B0604030504040204" pitchFamily="34" charset="0"/>
                  </a:rPr>
                  <a:t>burchak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.</a:t>
                </a:r>
                <a:endParaRPr lang="ru-RU" sz="2457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662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367" y="388893"/>
                <a:ext cx="2185278" cy="962892"/>
              </a:xfrm>
              <a:prstGeom prst="rect">
                <a:avLst/>
              </a:prstGeom>
              <a:blipFill rotWithShape="0">
                <a:blip r:embed="rId4"/>
                <a:stretch>
                  <a:fillRect l="-6964" t="-8228" r="-2786" b="-13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3747019" y="3659460"/>
            <a:ext cx="379365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57">
                <a:solidFill>
                  <a:srgbClr val="0000FF"/>
                </a:solidFill>
                <a:latin typeface="Tahoma" panose="020B0604030504040204" pitchFamily="34" charset="0"/>
              </a:rPr>
              <a:t>В</a:t>
            </a: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3305024" y="2110852"/>
            <a:ext cx="382646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57">
                <a:solidFill>
                  <a:srgbClr val="0000FF"/>
                </a:solidFill>
                <a:latin typeface="Tahoma" panose="020B0604030504040204" pitchFamily="34" charset="0"/>
              </a:rPr>
              <a:t>С</a:t>
            </a:r>
          </a:p>
        </p:txBody>
      </p:sp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5662873" y="3659460"/>
            <a:ext cx="417105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57">
                <a:solidFill>
                  <a:srgbClr val="0000FF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196628" name="Text Box 20"/>
          <p:cNvSpPr txBox="1">
            <a:spLocks noChangeArrowheads="1"/>
          </p:cNvSpPr>
          <p:nvPr/>
        </p:nvSpPr>
        <p:spPr bwMode="auto">
          <a:xfrm>
            <a:off x="7282981" y="3730960"/>
            <a:ext cx="407260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57">
                <a:solidFill>
                  <a:srgbClr val="0000FF"/>
                </a:solidFill>
                <a:latin typeface="Tahoma" panose="020B0604030504040204" pitchFamily="34" charset="0"/>
              </a:rPr>
              <a:t>D</a:t>
            </a:r>
            <a:endParaRPr lang="ru-RU" sz="2457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96629" name="Text Box 21"/>
          <p:cNvSpPr txBox="1">
            <a:spLocks noChangeArrowheads="1"/>
          </p:cNvSpPr>
          <p:nvPr/>
        </p:nvSpPr>
        <p:spPr bwMode="auto">
          <a:xfrm>
            <a:off x="6914109" y="2330225"/>
            <a:ext cx="369520" cy="4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57">
                <a:solidFill>
                  <a:srgbClr val="0000FF"/>
                </a:solidFill>
                <a:latin typeface="Tahoma" panose="020B0604030504040204" pitchFamily="34" charset="0"/>
              </a:rPr>
              <a:t>E</a:t>
            </a:r>
            <a:endParaRPr lang="ru-RU" sz="2457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630" name="Text Box 22"/>
              <p:cNvSpPr txBox="1">
                <a:spLocks noChangeArrowheads="1"/>
              </p:cNvSpPr>
              <p:nvPr/>
            </p:nvSpPr>
            <p:spPr bwMode="auto">
              <a:xfrm>
                <a:off x="1829540" y="4294898"/>
                <a:ext cx="7498207" cy="2361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sz="2457" dirty="0" smtClean="0">
                    <a:latin typeface="Tahoma" panose="020B0604030504040204" pitchFamily="34" charset="0"/>
                  </a:rPr>
                  <a:t>   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Isbot qilish kerak: </a:t>
                </a:r>
                <a14:m>
                  <m:oMath xmlns:m="http://schemas.openxmlformats.org/officeDocument/2006/math">
                    <m:r>
                      <a:rPr lang="ru-RU" sz="2457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57" b="1" dirty="0" smtClean="0">
                    <a:latin typeface="Tahoma" panose="020B0604030504040204" pitchFamily="34" charset="0"/>
                  </a:rPr>
                  <a:t>А </a:t>
                </a:r>
                <a:r>
                  <a:rPr lang="ru-RU" sz="2457" b="1" dirty="0">
                    <a:latin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57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57" b="1" dirty="0" smtClean="0">
                    <a:latin typeface="Tahoma" panose="020B0604030504040204" pitchFamily="34" charset="0"/>
                  </a:rPr>
                  <a:t>О</a:t>
                </a:r>
                <a:endParaRPr lang="ru-RU" sz="2457" b="1" dirty="0">
                  <a:latin typeface="Tahoma" panose="020B0604030504040204" pitchFamily="34" charset="0"/>
                </a:endParaRPr>
              </a:p>
              <a:p>
                <a:r>
                  <a:rPr lang="en-US" sz="2457" b="1" dirty="0" err="1" smtClean="0">
                    <a:latin typeface="Tahoma" panose="020B0604030504040204" pitchFamily="34" charset="0"/>
                  </a:rPr>
                  <a:t>Isbot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ru-RU" sz="2457" i="1" smtClean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ru-RU" sz="2457" dirty="0" smtClean="0">
                    <a:latin typeface="Tahoma" panose="020B0604030504040204" pitchFamily="34" charset="0"/>
                  </a:rPr>
                  <a:t>АВС </a:t>
                </a:r>
                <a:r>
                  <a:rPr lang="en-US" sz="2457" dirty="0" err="1" smtClean="0">
                    <a:latin typeface="Tahoma" panose="020B0604030504040204" pitchFamily="34" charset="0"/>
                  </a:rPr>
                  <a:t>va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 ∆О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DE </a:t>
                </a:r>
                <a:r>
                  <a:rPr lang="en-US" sz="2457" dirty="0" err="1" smtClean="0">
                    <a:latin typeface="Tahoma" panose="020B0604030504040204" pitchFamily="34" charset="0"/>
                  </a:rPr>
                  <a:t>dan</a:t>
                </a:r>
                <a:r>
                  <a:rPr lang="en-US" sz="2457" dirty="0">
                    <a:latin typeface="Tahoma" panose="020B0604030504040204" pitchFamily="34" charset="0"/>
                  </a:rPr>
                  <a:t>,</a:t>
                </a:r>
                <a:endParaRPr lang="ru-RU" sz="2457" dirty="0">
                  <a:latin typeface="Tahoma" panose="020B0604030504040204" pitchFamily="34" charset="0"/>
                </a:endParaRPr>
              </a:p>
              <a:p>
                <a:pPr>
                  <a:buFontTx/>
                  <a:buAutoNum type="arabicPeriod"/>
                </a:pPr>
                <a:r>
                  <a:rPr lang="ru-RU" sz="2457" dirty="0" smtClean="0">
                    <a:latin typeface="Tahoma" panose="020B0604030504040204" pitchFamily="34" charset="0"/>
                  </a:rPr>
                  <a:t>АС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=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О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E = R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.</a:t>
                </a:r>
                <a:endParaRPr lang="ru-RU" sz="2457" dirty="0">
                  <a:latin typeface="Tahoma" panose="020B0604030504040204" pitchFamily="34" charset="0"/>
                </a:endParaRPr>
              </a:p>
              <a:p>
                <a:pPr>
                  <a:buFontTx/>
                  <a:buAutoNum type="arabicPeriod"/>
                </a:pPr>
                <a:r>
                  <a:rPr lang="ru-RU" sz="2457" dirty="0" smtClean="0">
                    <a:latin typeface="Tahoma" panose="020B0604030504040204" pitchFamily="34" charset="0"/>
                  </a:rPr>
                  <a:t>АВ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=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О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D = R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.</a:t>
                </a:r>
                <a:endParaRPr lang="ru-RU" sz="2457" dirty="0">
                  <a:latin typeface="Tahoma" panose="020B0604030504040204" pitchFamily="34" charset="0"/>
                </a:endParaRPr>
              </a:p>
              <a:p>
                <a:pPr>
                  <a:buFontTx/>
                  <a:buAutoNum type="arabicPeriod"/>
                </a:pPr>
                <a:r>
                  <a:rPr lang="ru-RU" sz="2457" dirty="0" smtClean="0">
                    <a:latin typeface="Tahoma" panose="020B0604030504040204" pitchFamily="34" charset="0"/>
                  </a:rPr>
                  <a:t>ВС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=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DE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 </a:t>
                </a:r>
                <a:r>
                  <a:rPr lang="en-US" sz="2457" dirty="0" err="1" smtClean="0">
                    <a:latin typeface="Tahoma" panose="020B0604030504040204" pitchFamily="34" charset="0"/>
                  </a:rPr>
                  <a:t>aylana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 </a:t>
                </a:r>
                <a:r>
                  <a:rPr lang="en-US" sz="2457" dirty="0" err="1" smtClean="0">
                    <a:latin typeface="Tahoma" panose="020B0604030504040204" pitchFamily="34" charset="0"/>
                  </a:rPr>
                  <a:t>radiuslari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.</a:t>
                </a:r>
                <a:endParaRPr lang="ru-RU" sz="2457" dirty="0">
                  <a:latin typeface="Tahoma" panose="020B0604030504040204" pitchFamily="34" charset="0"/>
                </a:endParaRPr>
              </a:p>
              <a:p>
                <a:r>
                  <a:rPr lang="ru-RU" sz="2457" dirty="0">
                    <a:latin typeface="Tahoma" panose="020B0604030504040204" pitchFamily="34" charset="0"/>
                  </a:rPr>
                  <a:t>    АВС=    О</a:t>
                </a:r>
                <a:r>
                  <a:rPr lang="en-US" sz="2457" dirty="0">
                    <a:latin typeface="Tahoma" panose="020B0604030504040204" pitchFamily="34" charset="0"/>
                  </a:rPr>
                  <a:t>D</a:t>
                </a:r>
                <a:r>
                  <a:rPr lang="ru-RU" sz="2457" dirty="0">
                    <a:latin typeface="Tahoma" panose="020B0604030504040204" pitchFamily="34" charset="0"/>
                  </a:rPr>
                  <a:t>Е  (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3</a:t>
                </a:r>
                <a:r>
                  <a:rPr lang="en-US" sz="2457" dirty="0" smtClean="0">
                    <a:latin typeface="Tahoma" panose="020B0604030504040204" pitchFamily="34" charset="0"/>
                  </a:rPr>
                  <a:t>- </a:t>
                </a:r>
                <a:r>
                  <a:rPr lang="en-US" sz="2457" dirty="0" err="1" smtClean="0">
                    <a:latin typeface="Tahoma" panose="020B0604030504040204" pitchFamily="34" charset="0"/>
                  </a:rPr>
                  <a:t>alomat</a:t>
                </a:r>
                <a:r>
                  <a:rPr lang="ru-RU" sz="2457" dirty="0" smtClean="0">
                    <a:latin typeface="Tahoma" panose="020B0604030504040204" pitchFamily="34" charset="0"/>
                  </a:rPr>
                  <a:t>)            </a:t>
                </a:r>
                <a:r>
                  <a:rPr lang="ru-RU" sz="2457" dirty="0">
                    <a:latin typeface="Tahoma" panose="020B0604030504040204" pitchFamily="34" charset="0"/>
                  </a:rPr>
                  <a:t>А =    О          </a:t>
                </a:r>
              </a:p>
            </p:txBody>
          </p:sp>
        </mc:Choice>
        <mc:Fallback xmlns="">
          <p:sp>
            <p:nvSpPr>
              <p:cNvPr id="1966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9540" y="4294898"/>
                <a:ext cx="7498207" cy="2361031"/>
              </a:xfrm>
              <a:prstGeom prst="rect">
                <a:avLst/>
              </a:prstGeom>
              <a:blipFill rotWithShape="0">
                <a:blip r:embed="rId5"/>
                <a:stretch>
                  <a:fillRect l="-1301" t="-2326" b="-5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34" name="Arc 26"/>
          <p:cNvSpPr>
            <a:spLocks/>
          </p:cNvSpPr>
          <p:nvPr/>
        </p:nvSpPr>
        <p:spPr bwMode="auto">
          <a:xfrm rot="16200000">
            <a:off x="6498115" y="2968843"/>
            <a:ext cx="1364985" cy="1121238"/>
          </a:xfrm>
          <a:custGeom>
            <a:avLst/>
            <a:gdLst>
              <a:gd name="G0" fmla="+- 0 0 0"/>
              <a:gd name="G1" fmla="+- 10133 0 0"/>
              <a:gd name="G2" fmla="+- 21600 0 0"/>
              <a:gd name="T0" fmla="*/ 19076 w 21600"/>
              <a:gd name="T1" fmla="*/ 0 h 18757"/>
              <a:gd name="T2" fmla="*/ 19804 w 21600"/>
              <a:gd name="T3" fmla="*/ 18757 h 18757"/>
              <a:gd name="T4" fmla="*/ 0 w 21600"/>
              <a:gd name="T5" fmla="*/ 10133 h 18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757" fill="none" extrusionOk="0">
                <a:moveTo>
                  <a:pt x="19075" y="0"/>
                </a:moveTo>
                <a:cubicBezTo>
                  <a:pt x="20733" y="3120"/>
                  <a:pt x="21600" y="6599"/>
                  <a:pt x="21600" y="10133"/>
                </a:cubicBezTo>
                <a:cubicBezTo>
                  <a:pt x="21600" y="13100"/>
                  <a:pt x="20988" y="16036"/>
                  <a:pt x="19803" y="18756"/>
                </a:cubicBezTo>
              </a:path>
              <a:path w="21600" h="18757" stroke="0" extrusionOk="0">
                <a:moveTo>
                  <a:pt x="19075" y="0"/>
                </a:moveTo>
                <a:cubicBezTo>
                  <a:pt x="20733" y="3120"/>
                  <a:pt x="21600" y="6599"/>
                  <a:pt x="21600" y="10133"/>
                </a:cubicBezTo>
                <a:cubicBezTo>
                  <a:pt x="21600" y="13100"/>
                  <a:pt x="20988" y="16036"/>
                  <a:pt x="19803" y="18756"/>
                </a:cubicBezTo>
                <a:lnTo>
                  <a:pt x="0" y="10133"/>
                </a:lnTo>
                <a:close/>
              </a:path>
            </a:pathLst>
          </a:cu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6635" name="Oval 27"/>
          <p:cNvSpPr>
            <a:spLocks noChangeArrowheads="1"/>
          </p:cNvSpPr>
          <p:nvPr/>
        </p:nvSpPr>
        <p:spPr bwMode="auto">
          <a:xfrm>
            <a:off x="7282982" y="3730960"/>
            <a:ext cx="146248" cy="14624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96636" name="Oval 28"/>
          <p:cNvSpPr>
            <a:spLocks noChangeArrowheads="1"/>
          </p:cNvSpPr>
          <p:nvPr/>
        </p:nvSpPr>
        <p:spPr bwMode="auto">
          <a:xfrm>
            <a:off x="6988859" y="2772220"/>
            <a:ext cx="147874" cy="1478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grpSp>
        <p:nvGrpSpPr>
          <p:cNvPr id="196637" name="Group 29"/>
          <p:cNvGrpSpPr>
            <a:grpSpLocks/>
          </p:cNvGrpSpPr>
          <p:nvPr/>
        </p:nvGrpSpPr>
        <p:grpSpPr bwMode="auto">
          <a:xfrm>
            <a:off x="2786654" y="2920094"/>
            <a:ext cx="3833335" cy="441995"/>
            <a:chOff x="884" y="1797"/>
            <a:chExt cx="2359" cy="272"/>
          </a:xfrm>
        </p:grpSpPr>
        <p:sp>
          <p:nvSpPr>
            <p:cNvPr id="196638" name="Line 30"/>
            <p:cNvSpPr>
              <a:spLocks noChangeShapeType="1"/>
            </p:cNvSpPr>
            <p:nvPr/>
          </p:nvSpPr>
          <p:spPr bwMode="auto">
            <a:xfrm>
              <a:off x="884" y="1797"/>
              <a:ext cx="136" cy="136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3902"/>
            </a:p>
          </p:txBody>
        </p:sp>
        <p:sp>
          <p:nvSpPr>
            <p:cNvPr id="196639" name="Line 31"/>
            <p:cNvSpPr>
              <a:spLocks noChangeShapeType="1"/>
            </p:cNvSpPr>
            <p:nvPr/>
          </p:nvSpPr>
          <p:spPr bwMode="auto">
            <a:xfrm>
              <a:off x="3107" y="1933"/>
              <a:ext cx="136" cy="136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3902"/>
            </a:p>
          </p:txBody>
        </p:sp>
      </p:grpSp>
      <p:grpSp>
        <p:nvGrpSpPr>
          <p:cNvPr id="196640" name="Group 32"/>
          <p:cNvGrpSpPr>
            <a:grpSpLocks/>
          </p:cNvGrpSpPr>
          <p:nvPr/>
        </p:nvGrpSpPr>
        <p:grpSpPr bwMode="auto">
          <a:xfrm>
            <a:off x="2934528" y="3436839"/>
            <a:ext cx="3758584" cy="367246"/>
            <a:chOff x="975" y="2115"/>
            <a:chExt cx="2313" cy="226"/>
          </a:xfrm>
        </p:grpSpPr>
        <p:grpSp>
          <p:nvGrpSpPr>
            <p:cNvPr id="196641" name="Group 33"/>
            <p:cNvGrpSpPr>
              <a:grpSpLocks/>
            </p:cNvGrpSpPr>
            <p:nvPr/>
          </p:nvGrpSpPr>
          <p:grpSpPr bwMode="auto">
            <a:xfrm>
              <a:off x="975" y="2115"/>
              <a:ext cx="45" cy="136"/>
              <a:chOff x="4740" y="3702"/>
              <a:chExt cx="45" cy="136"/>
            </a:xfrm>
          </p:grpSpPr>
          <p:sp>
            <p:nvSpPr>
              <p:cNvPr id="196642" name="Line 34"/>
              <p:cNvSpPr>
                <a:spLocks noChangeShapeType="1"/>
              </p:cNvSpPr>
              <p:nvPr/>
            </p:nvSpPr>
            <p:spPr bwMode="auto">
              <a:xfrm>
                <a:off x="4740" y="3702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  <p:sp>
            <p:nvSpPr>
              <p:cNvPr id="196643" name="Line 35"/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</p:grpSp>
        <p:grpSp>
          <p:nvGrpSpPr>
            <p:cNvPr id="196644" name="Group 36"/>
            <p:cNvGrpSpPr>
              <a:grpSpLocks/>
            </p:cNvGrpSpPr>
            <p:nvPr/>
          </p:nvGrpSpPr>
          <p:grpSpPr bwMode="auto">
            <a:xfrm>
              <a:off x="3243" y="2205"/>
              <a:ext cx="45" cy="136"/>
              <a:chOff x="4740" y="3702"/>
              <a:chExt cx="45" cy="136"/>
            </a:xfrm>
          </p:grpSpPr>
          <p:sp>
            <p:nvSpPr>
              <p:cNvPr id="196645" name="Line 37"/>
              <p:cNvSpPr>
                <a:spLocks noChangeShapeType="1"/>
              </p:cNvSpPr>
              <p:nvPr/>
            </p:nvSpPr>
            <p:spPr bwMode="auto">
              <a:xfrm>
                <a:off x="4740" y="3702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  <p:sp>
            <p:nvSpPr>
              <p:cNvPr id="196646" name="Line 38"/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</p:grpSp>
      </p:grpSp>
      <p:grpSp>
        <p:nvGrpSpPr>
          <p:cNvPr id="196647" name="Group 39"/>
          <p:cNvGrpSpPr>
            <a:grpSpLocks/>
          </p:cNvGrpSpPr>
          <p:nvPr/>
        </p:nvGrpSpPr>
        <p:grpSpPr bwMode="auto">
          <a:xfrm>
            <a:off x="3449647" y="3067967"/>
            <a:ext cx="3834959" cy="295747"/>
            <a:chOff x="1292" y="1888"/>
            <a:chExt cx="2360" cy="182"/>
          </a:xfrm>
        </p:grpSpPr>
        <p:grpSp>
          <p:nvGrpSpPr>
            <p:cNvPr id="196648" name="Group 40"/>
            <p:cNvGrpSpPr>
              <a:grpSpLocks/>
            </p:cNvGrpSpPr>
            <p:nvPr/>
          </p:nvGrpSpPr>
          <p:grpSpPr bwMode="auto">
            <a:xfrm rot="5054508">
              <a:off x="3538" y="1956"/>
              <a:ext cx="91" cy="137"/>
              <a:chOff x="4694" y="1524"/>
              <a:chExt cx="91" cy="137"/>
            </a:xfrm>
          </p:grpSpPr>
          <p:sp>
            <p:nvSpPr>
              <p:cNvPr id="196649" name="Line 41"/>
              <p:cNvSpPr>
                <a:spLocks noChangeShapeType="1"/>
              </p:cNvSpPr>
              <p:nvPr/>
            </p:nvSpPr>
            <p:spPr bwMode="auto">
              <a:xfrm>
                <a:off x="4694" y="1524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  <p:sp>
            <p:nvSpPr>
              <p:cNvPr id="196650" name="Line 42"/>
              <p:cNvSpPr>
                <a:spLocks noChangeShapeType="1"/>
              </p:cNvSpPr>
              <p:nvPr/>
            </p:nvSpPr>
            <p:spPr bwMode="auto">
              <a:xfrm>
                <a:off x="4739" y="1524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  <p:sp>
            <p:nvSpPr>
              <p:cNvPr id="196651" name="Line 43"/>
              <p:cNvSpPr>
                <a:spLocks noChangeShapeType="1"/>
              </p:cNvSpPr>
              <p:nvPr/>
            </p:nvSpPr>
            <p:spPr bwMode="auto">
              <a:xfrm>
                <a:off x="4785" y="1525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</p:grpSp>
        <p:grpSp>
          <p:nvGrpSpPr>
            <p:cNvPr id="196652" name="Group 44"/>
            <p:cNvGrpSpPr>
              <a:grpSpLocks/>
            </p:cNvGrpSpPr>
            <p:nvPr/>
          </p:nvGrpSpPr>
          <p:grpSpPr bwMode="auto">
            <a:xfrm rot="5054508">
              <a:off x="1315" y="1865"/>
              <a:ext cx="91" cy="137"/>
              <a:chOff x="4694" y="1524"/>
              <a:chExt cx="91" cy="137"/>
            </a:xfrm>
          </p:grpSpPr>
          <p:sp>
            <p:nvSpPr>
              <p:cNvPr id="196653" name="Line 45"/>
              <p:cNvSpPr>
                <a:spLocks noChangeShapeType="1"/>
              </p:cNvSpPr>
              <p:nvPr/>
            </p:nvSpPr>
            <p:spPr bwMode="auto">
              <a:xfrm>
                <a:off x="4694" y="1524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  <p:sp>
            <p:nvSpPr>
              <p:cNvPr id="196654" name="Line 46"/>
              <p:cNvSpPr>
                <a:spLocks noChangeShapeType="1"/>
              </p:cNvSpPr>
              <p:nvPr/>
            </p:nvSpPr>
            <p:spPr bwMode="auto">
              <a:xfrm>
                <a:off x="4739" y="1524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  <p:sp>
            <p:nvSpPr>
              <p:cNvPr id="196655" name="Line 47"/>
              <p:cNvSpPr>
                <a:spLocks noChangeShapeType="1"/>
              </p:cNvSpPr>
              <p:nvPr/>
            </p:nvSpPr>
            <p:spPr bwMode="auto">
              <a:xfrm>
                <a:off x="4785" y="1525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3902"/>
              </a:p>
            </p:txBody>
          </p:sp>
        </p:grpSp>
      </p:grpSp>
      <p:grpSp>
        <p:nvGrpSpPr>
          <p:cNvPr id="196657" name="Group 49"/>
          <p:cNvGrpSpPr>
            <a:grpSpLocks/>
          </p:cNvGrpSpPr>
          <p:nvPr/>
        </p:nvGrpSpPr>
        <p:grpSpPr bwMode="auto">
          <a:xfrm>
            <a:off x="1975788" y="6236683"/>
            <a:ext cx="1572983" cy="378621"/>
            <a:chOff x="385" y="3838"/>
            <a:chExt cx="968" cy="233"/>
          </a:xfrm>
        </p:grpSpPr>
        <p:graphicFrame>
          <p:nvGraphicFramePr>
            <p:cNvPr id="196658" name="Object 50"/>
            <p:cNvGraphicFramePr>
              <a:graphicFrameLocks noChangeAspect="1"/>
            </p:cNvGraphicFramePr>
            <p:nvPr/>
          </p:nvGraphicFramePr>
          <p:xfrm>
            <a:off x="385" y="3838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Формула" r:id="rId6" imgW="139680" imgH="164880" progId="Equation.3">
                    <p:embed/>
                  </p:oleObj>
                </mc:Choice>
                <mc:Fallback>
                  <p:oleObj name="Формула" r:id="rId6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3838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659" name="Object 51"/>
            <p:cNvGraphicFramePr>
              <a:graphicFrameLocks noChangeAspect="1"/>
            </p:cNvGraphicFramePr>
            <p:nvPr/>
          </p:nvGraphicFramePr>
          <p:xfrm>
            <a:off x="1156" y="3838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Формула" r:id="rId8" imgW="139680" imgH="164880" progId="Equation.3">
                    <p:embed/>
                  </p:oleObj>
                </mc:Choice>
                <mc:Fallback>
                  <p:oleObj name="Формула" r:id="rId8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3838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6660" name="Object 52"/>
          <p:cNvGraphicFramePr>
            <a:graphicFrameLocks noChangeAspect="1"/>
          </p:cNvGraphicFramePr>
          <p:nvPr/>
        </p:nvGraphicFramePr>
        <p:xfrm>
          <a:off x="5998307" y="6183059"/>
          <a:ext cx="589868" cy="47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Формула" r:id="rId9" imgW="190440" imgH="152280" progId="Equation.3">
                  <p:embed/>
                </p:oleObj>
              </mc:Choice>
              <mc:Fallback>
                <p:oleObj name="Формула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307" y="6183059"/>
                        <a:ext cx="589868" cy="472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6661" name="Group 53"/>
          <p:cNvGrpSpPr>
            <a:grpSpLocks/>
          </p:cNvGrpSpPr>
          <p:nvPr/>
        </p:nvGrpSpPr>
        <p:grpSpPr bwMode="auto">
          <a:xfrm>
            <a:off x="6576926" y="6196058"/>
            <a:ext cx="1412109" cy="419246"/>
            <a:chOff x="3061" y="3838"/>
            <a:chExt cx="869" cy="258"/>
          </a:xfrm>
        </p:grpSpPr>
        <p:graphicFrame>
          <p:nvGraphicFramePr>
            <p:cNvPr id="196662" name="Object 54"/>
            <p:cNvGraphicFramePr>
              <a:graphicFrameLocks noChangeAspect="1"/>
            </p:cNvGraphicFramePr>
            <p:nvPr/>
          </p:nvGraphicFramePr>
          <p:xfrm>
            <a:off x="3061" y="3838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Формула" r:id="rId11" imgW="164880" imgH="152280" progId="Equation.3">
                    <p:embed/>
                  </p:oleObj>
                </mc:Choice>
                <mc:Fallback>
                  <p:oleObj name="Формула" r:id="rId11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3838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663" name="Object 55"/>
            <p:cNvGraphicFramePr>
              <a:graphicFrameLocks noChangeAspect="1"/>
            </p:cNvGraphicFramePr>
            <p:nvPr/>
          </p:nvGraphicFramePr>
          <p:xfrm>
            <a:off x="3651" y="3838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Формула" r:id="rId13" imgW="164880" imgH="152280" progId="Equation.3">
                    <p:embed/>
                  </p:oleObj>
                </mc:Choice>
                <mc:Fallback>
                  <p:oleObj name="Формула" r:id="rId13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3838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10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9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1966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77" y="1133698"/>
            <a:ext cx="11737304" cy="657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muhimligining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shakllarni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Sirkul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Yasashni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o‘lchashga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ruxsat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beriladimi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060238" cy="989682"/>
          </a:xfrm>
          <a:prstGeom prst="rect">
            <a:avLst/>
          </a:prstGeom>
          <a:solidFill>
            <a:srgbClr val="236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flipV="1">
            <a:off x="3873159" y="4996516"/>
            <a:ext cx="4821256" cy="865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 rot="1051847" flipH="1">
            <a:off x="2982294" y="3511426"/>
            <a:ext cx="1186633" cy="1461339"/>
            <a:chOff x="519" y="587"/>
            <a:chExt cx="951" cy="1168"/>
          </a:xfrm>
        </p:grpSpPr>
        <p:sp>
          <p:nvSpPr>
            <p:cNvPr id="5" name="Freeform 31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951" y="84"/>
                </a:cxn>
                <a:cxn ang="0">
                  <a:pos x="209" y="1009"/>
                </a:cxn>
                <a:cxn ang="0">
                  <a:pos x="0" y="1168"/>
                </a:cxn>
                <a:cxn ang="0">
                  <a:pos x="118" y="935"/>
                </a:cxn>
                <a:cxn ang="0">
                  <a:pos x="864" y="0"/>
                </a:cxn>
              </a:cxnLst>
              <a:rect l="0" t="0" r="r" b="b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6" name="Freeform 32"/>
            <p:cNvSpPr>
              <a:spLocks/>
            </p:cNvSpPr>
            <p:nvPr/>
          </p:nvSpPr>
          <p:spPr bwMode="auto">
            <a:xfrm>
              <a:off x="524" y="1500"/>
              <a:ext cx="220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7" name="Freeform 33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/>
              <a:ahLst/>
              <a:cxnLst>
                <a:cxn ang="0">
                  <a:pos x="96" y="39"/>
                </a:cxn>
                <a:cxn ang="0">
                  <a:pos x="56" y="0"/>
                </a:cxn>
                <a:cxn ang="0">
                  <a:pos x="0" y="104"/>
                </a:cxn>
                <a:cxn ang="0">
                  <a:pos x="96" y="39"/>
                </a:cxn>
              </a:cxnLst>
              <a:rect l="0" t="0" r="r" b="b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12"/>
                </a:cxn>
              </a:cxnLst>
              <a:rect l="0" t="0" r="r" b="b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08"/>
                </a:cxn>
              </a:cxnLst>
              <a:rect l="0" t="0" r="r" b="b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781"/>
            </a:p>
          </p:txBody>
        </p:sp>
      </p:grpSp>
      <p:grpSp>
        <p:nvGrpSpPr>
          <p:cNvPr id="4" name="Group 343"/>
          <p:cNvGrpSpPr>
            <a:grpSpLocks/>
          </p:cNvGrpSpPr>
          <p:nvPr/>
        </p:nvGrpSpPr>
        <p:grpSpPr bwMode="auto">
          <a:xfrm>
            <a:off x="3548884" y="5093878"/>
            <a:ext cx="6009533" cy="516643"/>
            <a:chOff x="297" y="3778"/>
            <a:chExt cx="3834" cy="329"/>
          </a:xfrm>
        </p:grpSpPr>
        <p:sp>
          <p:nvSpPr>
            <p:cNvPr id="12" name="Freeform 344" descr="Папирус"/>
            <p:cNvSpPr>
              <a:spLocks/>
            </p:cNvSpPr>
            <p:nvPr/>
          </p:nvSpPr>
          <p:spPr bwMode="auto">
            <a:xfrm>
              <a:off x="297" y="3778"/>
              <a:ext cx="3834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4"/>
                </a:cxn>
                <a:cxn ang="0">
                  <a:pos x="3872" y="344"/>
                </a:cxn>
                <a:cxn ang="0">
                  <a:pos x="3880" y="0"/>
                </a:cxn>
                <a:cxn ang="0">
                  <a:pos x="0" y="0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 sz="1781"/>
            </a:p>
          </p:txBody>
        </p:sp>
        <p:sp>
          <p:nvSpPr>
            <p:cNvPr id="13" name="Oval 345"/>
            <p:cNvSpPr>
              <a:spLocks noChangeArrowheads="1"/>
            </p:cNvSpPr>
            <p:nvPr/>
          </p:nvSpPr>
          <p:spPr bwMode="auto">
            <a:xfrm rot="17576266">
              <a:off x="418" y="3932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781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31994" y="4623025"/>
            <a:ext cx="793807" cy="741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20" b="1" dirty="0">
                <a:solidFill>
                  <a:srgbClr val="680000"/>
                </a:solidFill>
              </a:rPr>
              <a:t>O</a:t>
            </a:r>
            <a:r>
              <a:rPr lang="en-US" sz="4220" b="1" dirty="0" smtClean="0">
                <a:solidFill>
                  <a:srgbClr val="680000"/>
                </a:solidFill>
              </a:rPr>
              <a:t>  </a:t>
            </a:r>
            <a:endParaRPr lang="ru-RU" sz="4220" b="1" dirty="0">
              <a:solidFill>
                <a:srgbClr val="68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634" y="1367165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80000"/>
                </a:solidFill>
              </a:rPr>
              <a:t>В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699276" y="2980982"/>
            <a:ext cx="8140660" cy="1130647"/>
          </a:xfrm>
          <a:prstGeom prst="rect">
            <a:avLst/>
          </a:prstGeom>
        </p:spPr>
        <p:txBody>
          <a:bodyPr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04502">
              <a:spcBef>
                <a:spcPct val="0"/>
              </a:spcBef>
              <a:defRPr/>
            </a:pPr>
            <a:r>
              <a:rPr lang="ru-RU" sz="4352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352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352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2540" y="159247"/>
            <a:ext cx="6571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30⁰ li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79728" y="4996516"/>
            <a:ext cx="146849" cy="139410"/>
          </a:xfrm>
          <a:prstGeom prst="ellipse">
            <a:avLst/>
          </a:prstGeom>
          <a:solidFill>
            <a:srgbClr val="EE00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165588" y="1470276"/>
            <a:ext cx="2468082" cy="1459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167154" y="2919168"/>
            <a:ext cx="2710837" cy="147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6580" y="224335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3"/>
          <p:cNvGrpSpPr>
            <a:grpSpLocks/>
          </p:cNvGrpSpPr>
          <p:nvPr/>
        </p:nvGrpSpPr>
        <p:grpSpPr bwMode="auto">
          <a:xfrm>
            <a:off x="2411510" y="160244"/>
            <a:ext cx="1680790" cy="2887861"/>
            <a:chOff x="331" y="1605"/>
            <a:chExt cx="1904" cy="1839"/>
          </a:xfrm>
        </p:grpSpPr>
        <p:sp>
          <p:nvSpPr>
            <p:cNvPr id="55" name="Freeform 4"/>
            <p:cNvSpPr>
              <a:spLocks/>
            </p:cNvSpPr>
            <p:nvPr/>
          </p:nvSpPr>
          <p:spPr bwMode="auto">
            <a:xfrm rot="-598683">
              <a:off x="1158" y="1605"/>
              <a:ext cx="766" cy="1823"/>
            </a:xfrm>
            <a:custGeom>
              <a:avLst/>
              <a:gdLst>
                <a:gd name="T0" fmla="*/ 0 w 1252"/>
                <a:gd name="T1" fmla="*/ 1 h 3125"/>
                <a:gd name="T2" fmla="*/ 2 w 1252"/>
                <a:gd name="T3" fmla="*/ 0 h 3125"/>
                <a:gd name="T4" fmla="*/ 14 w 1252"/>
                <a:gd name="T5" fmla="*/ 20 h 3125"/>
                <a:gd name="T6" fmla="*/ 15 w 1252"/>
                <a:gd name="T7" fmla="*/ 25 h 3125"/>
                <a:gd name="T8" fmla="*/ 12 w 1252"/>
                <a:gd name="T9" fmla="*/ 2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769"/>
            </a:p>
          </p:txBody>
        </p:sp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331" y="1616"/>
              <a:ext cx="1904" cy="1828"/>
              <a:chOff x="331" y="1616"/>
              <a:chExt cx="1904" cy="1828"/>
            </a:xfrm>
          </p:grpSpPr>
          <p:grpSp>
            <p:nvGrpSpPr>
              <p:cNvPr id="57" name="Group 6"/>
              <p:cNvGrpSpPr>
                <a:grpSpLocks/>
              </p:cNvGrpSpPr>
              <p:nvPr/>
            </p:nvGrpSpPr>
            <p:grpSpPr bwMode="auto">
              <a:xfrm>
                <a:off x="1990" y="3034"/>
                <a:ext cx="245" cy="339"/>
                <a:chOff x="1990" y="3034"/>
                <a:chExt cx="245" cy="339"/>
              </a:xfrm>
            </p:grpSpPr>
            <p:sp>
              <p:nvSpPr>
                <p:cNvPr id="63" name="Freeform 7"/>
                <p:cNvSpPr>
                  <a:spLocks/>
                </p:cNvSpPr>
                <p:nvPr/>
              </p:nvSpPr>
              <p:spPr bwMode="auto">
                <a:xfrm>
                  <a:off x="1990" y="3034"/>
                  <a:ext cx="245" cy="339"/>
                </a:xfrm>
                <a:custGeom>
                  <a:avLst/>
                  <a:gdLst/>
                  <a:ahLst/>
                  <a:cxnLst>
                    <a:cxn ang="0">
                      <a:pos x="245" y="339"/>
                    </a:cxn>
                    <a:cxn ang="0">
                      <a:pos x="129" y="0"/>
                    </a:cxn>
                    <a:cxn ang="0">
                      <a:pos x="0" y="83"/>
                    </a:cxn>
                    <a:cxn ang="0">
                      <a:pos x="245" y="339"/>
                    </a:cxn>
                  </a:cxnLst>
                  <a:rect l="0" t="0" r="r" b="b"/>
                  <a:pathLst>
                    <a:path w="245" h="339">
                      <a:moveTo>
                        <a:pt x="245" y="339"/>
                      </a:moveTo>
                      <a:lnTo>
                        <a:pt x="129" y="0"/>
                      </a:lnTo>
                      <a:lnTo>
                        <a:pt x="0" y="83"/>
                      </a:lnTo>
                      <a:lnTo>
                        <a:pt x="245" y="3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FF99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sz="3769"/>
                </a:p>
              </p:txBody>
            </p:sp>
            <p:sp>
              <p:nvSpPr>
                <p:cNvPr id="64" name="Freeform 8"/>
                <p:cNvSpPr>
                  <a:spLocks/>
                </p:cNvSpPr>
                <p:nvPr/>
              </p:nvSpPr>
              <p:spPr bwMode="auto">
                <a:xfrm>
                  <a:off x="2087" y="3204"/>
                  <a:ext cx="112" cy="156"/>
                </a:xfrm>
                <a:custGeom>
                  <a:avLst/>
                  <a:gdLst>
                    <a:gd name="T0" fmla="*/ 56 w 112"/>
                    <a:gd name="T1" fmla="*/ 0 h 156"/>
                    <a:gd name="T2" fmla="*/ 0 w 112"/>
                    <a:gd name="T3" fmla="*/ 36 h 156"/>
                    <a:gd name="T4" fmla="*/ 112 w 112"/>
                    <a:gd name="T5" fmla="*/ 156 h 156"/>
                    <a:gd name="T6" fmla="*/ 56 w 112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156"/>
                    <a:gd name="T14" fmla="*/ 112 w 11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156">
                      <a:moveTo>
                        <a:pt x="56" y="0"/>
                      </a:moveTo>
                      <a:lnTo>
                        <a:pt x="0" y="36"/>
                      </a:lnTo>
                      <a:lnTo>
                        <a:pt x="112" y="15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769"/>
                </a:p>
              </p:txBody>
            </p:sp>
          </p:grpSp>
          <p:grpSp>
            <p:nvGrpSpPr>
              <p:cNvPr id="58" name="Group 9"/>
              <p:cNvGrpSpPr>
                <a:grpSpLocks/>
              </p:cNvGrpSpPr>
              <p:nvPr/>
            </p:nvGrpSpPr>
            <p:grpSpPr bwMode="auto">
              <a:xfrm>
                <a:off x="331" y="1616"/>
                <a:ext cx="1530" cy="1828"/>
                <a:chOff x="1960" y="357"/>
                <a:chExt cx="1530" cy="1828"/>
              </a:xfrm>
            </p:grpSpPr>
            <p:sp>
              <p:nvSpPr>
                <p:cNvPr id="59" name="Freeform 10"/>
                <p:cNvSpPr>
                  <a:spLocks/>
                </p:cNvSpPr>
                <p:nvPr/>
              </p:nvSpPr>
              <p:spPr bwMode="auto">
                <a:xfrm rot="-598683">
                  <a:off x="2820" y="357"/>
                  <a:ext cx="670" cy="1523"/>
                </a:xfrm>
                <a:custGeom>
                  <a:avLst/>
                  <a:gdLst>
                    <a:gd name="T0" fmla="*/ 10 w 1094"/>
                    <a:gd name="T1" fmla="*/ 20 h 2612"/>
                    <a:gd name="T2" fmla="*/ 13 w 1094"/>
                    <a:gd name="T3" fmla="*/ 20 h 2612"/>
                    <a:gd name="T4" fmla="*/ 12 w 1094"/>
                    <a:gd name="T5" fmla="*/ 20 h 2612"/>
                    <a:gd name="T6" fmla="*/ 1 w 1094"/>
                    <a:gd name="T7" fmla="*/ 0 h 2612"/>
                    <a:gd name="T8" fmla="*/ 0 w 1094"/>
                    <a:gd name="T9" fmla="*/ 1 h 2612"/>
                    <a:gd name="T10" fmla="*/ 12 w 1094"/>
                    <a:gd name="T11" fmla="*/ 20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3769"/>
                </a:p>
              </p:txBody>
            </p:sp>
            <p:grpSp>
              <p:nvGrpSpPr>
                <p:cNvPr id="60" name="Group 11"/>
                <p:cNvGrpSpPr>
                  <a:grpSpLocks/>
                </p:cNvGrpSpPr>
                <p:nvPr/>
              </p:nvGrpSpPr>
              <p:grpSpPr bwMode="auto">
                <a:xfrm>
                  <a:off x="1960" y="510"/>
                  <a:ext cx="1051" cy="1675"/>
                  <a:chOff x="1960" y="510"/>
                  <a:chExt cx="1051" cy="1675"/>
                </a:xfrm>
              </p:grpSpPr>
              <p:sp>
                <p:nvSpPr>
                  <p:cNvPr id="61" name="Freeform 12"/>
                  <p:cNvSpPr>
                    <a:spLocks/>
                  </p:cNvSpPr>
                  <p:nvPr/>
                </p:nvSpPr>
                <p:spPr bwMode="auto">
                  <a:xfrm rot="1453774" flipH="1">
                    <a:off x="1960" y="510"/>
                    <a:ext cx="363" cy="1675"/>
                  </a:xfrm>
                  <a:custGeom>
                    <a:avLst/>
                    <a:gdLst>
                      <a:gd name="T0" fmla="*/ 146 w 227"/>
                      <a:gd name="T1" fmla="*/ 71 h 1859"/>
                      <a:gd name="T2" fmla="*/ 0 w 227"/>
                      <a:gd name="T3" fmla="*/ 979 h 1859"/>
                      <a:gd name="T4" fmla="*/ 0 w 227"/>
                      <a:gd name="T5" fmla="*/ 859 h 1859"/>
                      <a:gd name="T6" fmla="*/ 88 w 227"/>
                      <a:gd name="T7" fmla="*/ 0 h 18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1859"/>
                      <a:gd name="T14" fmla="*/ 227 w 227"/>
                      <a:gd name="T15" fmla="*/ 1859 h 18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3769"/>
                  </a:p>
                </p:txBody>
              </p:sp>
              <p:sp>
                <p:nvSpPr>
                  <p:cNvPr id="62" name="Oval 13"/>
                  <p:cNvSpPr>
                    <a:spLocks noChangeArrowheads="1"/>
                  </p:cNvSpPr>
                  <p:nvPr/>
                </p:nvSpPr>
                <p:spPr bwMode="auto">
                  <a:xfrm rot="1453774" flipH="1">
                    <a:off x="2434" y="598"/>
                    <a:ext cx="577" cy="253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sz="3769"/>
                  </a:p>
                </p:txBody>
              </p:sp>
            </p:grpSp>
          </p:grpSp>
        </p:grpSp>
      </p:grpSp>
      <p:sp>
        <p:nvSpPr>
          <p:cNvPr id="68" name="Дуга 67"/>
          <p:cNvSpPr/>
          <p:nvPr/>
        </p:nvSpPr>
        <p:spPr>
          <a:xfrm rot="1432042">
            <a:off x="2198921" y="1775779"/>
            <a:ext cx="1914746" cy="1914746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982"/>
          </a:p>
        </p:txBody>
      </p:sp>
      <p:sp>
        <p:nvSpPr>
          <p:cNvPr id="69" name="Овал 68"/>
          <p:cNvSpPr/>
          <p:nvPr/>
        </p:nvSpPr>
        <p:spPr>
          <a:xfrm>
            <a:off x="5595238" y="4227917"/>
            <a:ext cx="146849" cy="139410"/>
          </a:xfrm>
          <a:prstGeom prst="ellipse">
            <a:avLst/>
          </a:prstGeom>
          <a:solidFill>
            <a:srgbClr val="EE00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985137" y="2861976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680000"/>
                </a:solidFill>
              </a:rPr>
              <a:t>C</a:t>
            </a:r>
            <a:endParaRPr lang="ru-RU" sz="3600" b="1" dirty="0">
              <a:solidFill>
                <a:srgbClr val="680000"/>
              </a:solidFill>
            </a:endParaRPr>
          </a:p>
        </p:txBody>
      </p:sp>
      <p:grpSp>
        <p:nvGrpSpPr>
          <p:cNvPr id="71" name="Group 3"/>
          <p:cNvGrpSpPr>
            <a:grpSpLocks/>
          </p:cNvGrpSpPr>
          <p:nvPr/>
        </p:nvGrpSpPr>
        <p:grpSpPr bwMode="auto">
          <a:xfrm rot="293858">
            <a:off x="4373136" y="2283815"/>
            <a:ext cx="1680790" cy="2887861"/>
            <a:chOff x="331" y="1605"/>
            <a:chExt cx="1904" cy="1839"/>
          </a:xfrm>
        </p:grpSpPr>
        <p:sp>
          <p:nvSpPr>
            <p:cNvPr id="72" name="Freeform 4"/>
            <p:cNvSpPr>
              <a:spLocks/>
            </p:cNvSpPr>
            <p:nvPr/>
          </p:nvSpPr>
          <p:spPr bwMode="auto">
            <a:xfrm rot="-598683">
              <a:off x="1158" y="1605"/>
              <a:ext cx="766" cy="1823"/>
            </a:xfrm>
            <a:custGeom>
              <a:avLst/>
              <a:gdLst>
                <a:gd name="T0" fmla="*/ 0 w 1252"/>
                <a:gd name="T1" fmla="*/ 1 h 3125"/>
                <a:gd name="T2" fmla="*/ 2 w 1252"/>
                <a:gd name="T3" fmla="*/ 0 h 3125"/>
                <a:gd name="T4" fmla="*/ 14 w 1252"/>
                <a:gd name="T5" fmla="*/ 20 h 3125"/>
                <a:gd name="T6" fmla="*/ 15 w 1252"/>
                <a:gd name="T7" fmla="*/ 25 h 3125"/>
                <a:gd name="T8" fmla="*/ 12 w 1252"/>
                <a:gd name="T9" fmla="*/ 2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769"/>
            </a:p>
          </p:txBody>
        </p:sp>
        <p:grpSp>
          <p:nvGrpSpPr>
            <p:cNvPr id="73" name="Group 5"/>
            <p:cNvGrpSpPr>
              <a:grpSpLocks/>
            </p:cNvGrpSpPr>
            <p:nvPr/>
          </p:nvGrpSpPr>
          <p:grpSpPr bwMode="auto">
            <a:xfrm>
              <a:off x="331" y="1616"/>
              <a:ext cx="1904" cy="1828"/>
              <a:chOff x="331" y="1616"/>
              <a:chExt cx="1904" cy="1828"/>
            </a:xfrm>
          </p:grpSpPr>
          <p:grpSp>
            <p:nvGrpSpPr>
              <p:cNvPr id="74" name="Group 6"/>
              <p:cNvGrpSpPr>
                <a:grpSpLocks/>
              </p:cNvGrpSpPr>
              <p:nvPr/>
            </p:nvGrpSpPr>
            <p:grpSpPr bwMode="auto">
              <a:xfrm>
                <a:off x="1990" y="3034"/>
                <a:ext cx="245" cy="339"/>
                <a:chOff x="1990" y="3034"/>
                <a:chExt cx="245" cy="339"/>
              </a:xfrm>
            </p:grpSpPr>
            <p:sp>
              <p:nvSpPr>
                <p:cNvPr id="80" name="Freeform 7"/>
                <p:cNvSpPr>
                  <a:spLocks/>
                </p:cNvSpPr>
                <p:nvPr/>
              </p:nvSpPr>
              <p:spPr bwMode="auto">
                <a:xfrm>
                  <a:off x="1990" y="3034"/>
                  <a:ext cx="245" cy="339"/>
                </a:xfrm>
                <a:custGeom>
                  <a:avLst/>
                  <a:gdLst/>
                  <a:ahLst/>
                  <a:cxnLst>
                    <a:cxn ang="0">
                      <a:pos x="245" y="339"/>
                    </a:cxn>
                    <a:cxn ang="0">
                      <a:pos x="129" y="0"/>
                    </a:cxn>
                    <a:cxn ang="0">
                      <a:pos x="0" y="83"/>
                    </a:cxn>
                    <a:cxn ang="0">
                      <a:pos x="245" y="339"/>
                    </a:cxn>
                  </a:cxnLst>
                  <a:rect l="0" t="0" r="r" b="b"/>
                  <a:pathLst>
                    <a:path w="245" h="339">
                      <a:moveTo>
                        <a:pt x="245" y="339"/>
                      </a:moveTo>
                      <a:lnTo>
                        <a:pt x="129" y="0"/>
                      </a:lnTo>
                      <a:lnTo>
                        <a:pt x="0" y="83"/>
                      </a:lnTo>
                      <a:lnTo>
                        <a:pt x="245" y="3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FF99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sz="3769"/>
                </a:p>
              </p:txBody>
            </p:sp>
            <p:sp>
              <p:nvSpPr>
                <p:cNvPr id="81" name="Freeform 8"/>
                <p:cNvSpPr>
                  <a:spLocks/>
                </p:cNvSpPr>
                <p:nvPr/>
              </p:nvSpPr>
              <p:spPr bwMode="auto">
                <a:xfrm>
                  <a:off x="2087" y="3204"/>
                  <a:ext cx="112" cy="156"/>
                </a:xfrm>
                <a:custGeom>
                  <a:avLst/>
                  <a:gdLst>
                    <a:gd name="T0" fmla="*/ 56 w 112"/>
                    <a:gd name="T1" fmla="*/ 0 h 156"/>
                    <a:gd name="T2" fmla="*/ 0 w 112"/>
                    <a:gd name="T3" fmla="*/ 36 h 156"/>
                    <a:gd name="T4" fmla="*/ 112 w 112"/>
                    <a:gd name="T5" fmla="*/ 156 h 156"/>
                    <a:gd name="T6" fmla="*/ 56 w 112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156"/>
                    <a:gd name="T14" fmla="*/ 112 w 11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156">
                      <a:moveTo>
                        <a:pt x="56" y="0"/>
                      </a:moveTo>
                      <a:lnTo>
                        <a:pt x="0" y="36"/>
                      </a:lnTo>
                      <a:lnTo>
                        <a:pt x="112" y="15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769"/>
                </a:p>
              </p:txBody>
            </p:sp>
          </p:grpSp>
          <p:grpSp>
            <p:nvGrpSpPr>
              <p:cNvPr id="75" name="Group 9"/>
              <p:cNvGrpSpPr>
                <a:grpSpLocks/>
              </p:cNvGrpSpPr>
              <p:nvPr/>
            </p:nvGrpSpPr>
            <p:grpSpPr bwMode="auto">
              <a:xfrm>
                <a:off x="331" y="1616"/>
                <a:ext cx="1530" cy="1828"/>
                <a:chOff x="1960" y="357"/>
                <a:chExt cx="1530" cy="1828"/>
              </a:xfrm>
            </p:grpSpPr>
            <p:sp>
              <p:nvSpPr>
                <p:cNvPr id="76" name="Freeform 10"/>
                <p:cNvSpPr>
                  <a:spLocks/>
                </p:cNvSpPr>
                <p:nvPr/>
              </p:nvSpPr>
              <p:spPr bwMode="auto">
                <a:xfrm rot="-598683">
                  <a:off x="2820" y="357"/>
                  <a:ext cx="670" cy="1523"/>
                </a:xfrm>
                <a:custGeom>
                  <a:avLst/>
                  <a:gdLst>
                    <a:gd name="T0" fmla="*/ 10 w 1094"/>
                    <a:gd name="T1" fmla="*/ 20 h 2612"/>
                    <a:gd name="T2" fmla="*/ 13 w 1094"/>
                    <a:gd name="T3" fmla="*/ 20 h 2612"/>
                    <a:gd name="T4" fmla="*/ 12 w 1094"/>
                    <a:gd name="T5" fmla="*/ 20 h 2612"/>
                    <a:gd name="T6" fmla="*/ 1 w 1094"/>
                    <a:gd name="T7" fmla="*/ 0 h 2612"/>
                    <a:gd name="T8" fmla="*/ 0 w 1094"/>
                    <a:gd name="T9" fmla="*/ 1 h 2612"/>
                    <a:gd name="T10" fmla="*/ 12 w 1094"/>
                    <a:gd name="T11" fmla="*/ 20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3769"/>
                </a:p>
              </p:txBody>
            </p:sp>
            <p:grpSp>
              <p:nvGrpSpPr>
                <p:cNvPr id="77" name="Group 11"/>
                <p:cNvGrpSpPr>
                  <a:grpSpLocks/>
                </p:cNvGrpSpPr>
                <p:nvPr/>
              </p:nvGrpSpPr>
              <p:grpSpPr bwMode="auto">
                <a:xfrm>
                  <a:off x="1960" y="510"/>
                  <a:ext cx="1051" cy="1675"/>
                  <a:chOff x="1960" y="510"/>
                  <a:chExt cx="1051" cy="1675"/>
                </a:xfrm>
              </p:grpSpPr>
              <p:sp>
                <p:nvSpPr>
                  <p:cNvPr id="78" name="Freeform 12"/>
                  <p:cNvSpPr>
                    <a:spLocks/>
                  </p:cNvSpPr>
                  <p:nvPr/>
                </p:nvSpPr>
                <p:spPr bwMode="auto">
                  <a:xfrm rot="1453774" flipH="1">
                    <a:off x="1960" y="510"/>
                    <a:ext cx="363" cy="1675"/>
                  </a:xfrm>
                  <a:custGeom>
                    <a:avLst/>
                    <a:gdLst>
                      <a:gd name="T0" fmla="*/ 146 w 227"/>
                      <a:gd name="T1" fmla="*/ 71 h 1859"/>
                      <a:gd name="T2" fmla="*/ 0 w 227"/>
                      <a:gd name="T3" fmla="*/ 979 h 1859"/>
                      <a:gd name="T4" fmla="*/ 0 w 227"/>
                      <a:gd name="T5" fmla="*/ 859 h 1859"/>
                      <a:gd name="T6" fmla="*/ 88 w 227"/>
                      <a:gd name="T7" fmla="*/ 0 h 18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1859"/>
                      <a:gd name="T14" fmla="*/ 227 w 227"/>
                      <a:gd name="T15" fmla="*/ 1859 h 18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3769"/>
                  </a:p>
                </p:txBody>
              </p:sp>
              <p:sp>
                <p:nvSpPr>
                  <p:cNvPr id="79" name="Oval 13"/>
                  <p:cNvSpPr>
                    <a:spLocks noChangeArrowheads="1"/>
                  </p:cNvSpPr>
                  <p:nvPr/>
                </p:nvSpPr>
                <p:spPr bwMode="auto">
                  <a:xfrm rot="1453774" flipH="1">
                    <a:off x="2434" y="598"/>
                    <a:ext cx="577" cy="253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sz="3769"/>
                  </a:p>
                </p:txBody>
              </p:sp>
            </p:grpSp>
          </p:grpSp>
        </p:grpSp>
      </p:grpSp>
      <p:sp>
        <p:nvSpPr>
          <p:cNvPr id="82" name="Дуга 81"/>
          <p:cNvSpPr/>
          <p:nvPr/>
        </p:nvSpPr>
        <p:spPr>
          <a:xfrm rot="5761242">
            <a:off x="3981180" y="4037146"/>
            <a:ext cx="1914746" cy="1914746"/>
          </a:xfrm>
          <a:prstGeom prst="arc">
            <a:avLst>
              <a:gd name="adj1" fmla="val 16200000"/>
              <a:gd name="adj2" fmla="val 1613575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982"/>
          </a:p>
        </p:txBody>
      </p:sp>
      <p:grpSp>
        <p:nvGrpSpPr>
          <p:cNvPr id="83" name="Group 3"/>
          <p:cNvGrpSpPr>
            <a:grpSpLocks/>
          </p:cNvGrpSpPr>
          <p:nvPr/>
        </p:nvGrpSpPr>
        <p:grpSpPr bwMode="auto">
          <a:xfrm rot="4341459">
            <a:off x="4489287" y="405757"/>
            <a:ext cx="1351654" cy="2942822"/>
            <a:chOff x="761" y="1605"/>
            <a:chExt cx="1474" cy="1874"/>
          </a:xfrm>
        </p:grpSpPr>
        <p:sp>
          <p:nvSpPr>
            <p:cNvPr id="84" name="Freeform 4"/>
            <p:cNvSpPr>
              <a:spLocks/>
            </p:cNvSpPr>
            <p:nvPr/>
          </p:nvSpPr>
          <p:spPr bwMode="auto">
            <a:xfrm rot="21001317">
              <a:off x="1158" y="1605"/>
              <a:ext cx="766" cy="1823"/>
            </a:xfrm>
            <a:custGeom>
              <a:avLst/>
              <a:gdLst>
                <a:gd name="T0" fmla="*/ 0 w 1252"/>
                <a:gd name="T1" fmla="*/ 1 h 3125"/>
                <a:gd name="T2" fmla="*/ 2 w 1252"/>
                <a:gd name="T3" fmla="*/ 0 h 3125"/>
                <a:gd name="T4" fmla="*/ 14 w 1252"/>
                <a:gd name="T5" fmla="*/ 20 h 3125"/>
                <a:gd name="T6" fmla="*/ 15 w 1252"/>
                <a:gd name="T7" fmla="*/ 25 h 3125"/>
                <a:gd name="T8" fmla="*/ 12 w 1252"/>
                <a:gd name="T9" fmla="*/ 2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769"/>
            </a:p>
          </p:txBody>
        </p:sp>
        <p:grpSp>
          <p:nvGrpSpPr>
            <p:cNvPr id="85" name="Group 5"/>
            <p:cNvGrpSpPr>
              <a:grpSpLocks/>
            </p:cNvGrpSpPr>
            <p:nvPr/>
          </p:nvGrpSpPr>
          <p:grpSpPr bwMode="auto">
            <a:xfrm>
              <a:off x="761" y="1616"/>
              <a:ext cx="1474" cy="1863"/>
              <a:chOff x="761" y="1616"/>
              <a:chExt cx="1474" cy="1863"/>
            </a:xfrm>
          </p:grpSpPr>
          <p:grpSp>
            <p:nvGrpSpPr>
              <p:cNvPr id="86" name="Group 6"/>
              <p:cNvGrpSpPr>
                <a:grpSpLocks/>
              </p:cNvGrpSpPr>
              <p:nvPr/>
            </p:nvGrpSpPr>
            <p:grpSpPr bwMode="auto">
              <a:xfrm>
                <a:off x="1990" y="3034"/>
                <a:ext cx="245" cy="339"/>
                <a:chOff x="1990" y="3034"/>
                <a:chExt cx="245" cy="339"/>
              </a:xfrm>
            </p:grpSpPr>
            <p:sp>
              <p:nvSpPr>
                <p:cNvPr id="92" name="Freeform 7"/>
                <p:cNvSpPr>
                  <a:spLocks/>
                </p:cNvSpPr>
                <p:nvPr/>
              </p:nvSpPr>
              <p:spPr bwMode="auto">
                <a:xfrm>
                  <a:off x="1990" y="3034"/>
                  <a:ext cx="245" cy="339"/>
                </a:xfrm>
                <a:custGeom>
                  <a:avLst/>
                  <a:gdLst/>
                  <a:ahLst/>
                  <a:cxnLst>
                    <a:cxn ang="0">
                      <a:pos x="245" y="339"/>
                    </a:cxn>
                    <a:cxn ang="0">
                      <a:pos x="129" y="0"/>
                    </a:cxn>
                    <a:cxn ang="0">
                      <a:pos x="0" y="83"/>
                    </a:cxn>
                    <a:cxn ang="0">
                      <a:pos x="245" y="339"/>
                    </a:cxn>
                  </a:cxnLst>
                  <a:rect l="0" t="0" r="r" b="b"/>
                  <a:pathLst>
                    <a:path w="245" h="339">
                      <a:moveTo>
                        <a:pt x="245" y="339"/>
                      </a:moveTo>
                      <a:lnTo>
                        <a:pt x="129" y="0"/>
                      </a:lnTo>
                      <a:lnTo>
                        <a:pt x="0" y="83"/>
                      </a:lnTo>
                      <a:lnTo>
                        <a:pt x="245" y="3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FF99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sz="3769"/>
                </a:p>
              </p:txBody>
            </p:sp>
            <p:sp>
              <p:nvSpPr>
                <p:cNvPr id="93" name="Freeform 8"/>
                <p:cNvSpPr>
                  <a:spLocks/>
                </p:cNvSpPr>
                <p:nvPr/>
              </p:nvSpPr>
              <p:spPr bwMode="auto">
                <a:xfrm>
                  <a:off x="2087" y="3204"/>
                  <a:ext cx="112" cy="156"/>
                </a:xfrm>
                <a:custGeom>
                  <a:avLst/>
                  <a:gdLst>
                    <a:gd name="T0" fmla="*/ 56 w 112"/>
                    <a:gd name="T1" fmla="*/ 0 h 156"/>
                    <a:gd name="T2" fmla="*/ 0 w 112"/>
                    <a:gd name="T3" fmla="*/ 36 h 156"/>
                    <a:gd name="T4" fmla="*/ 112 w 112"/>
                    <a:gd name="T5" fmla="*/ 156 h 156"/>
                    <a:gd name="T6" fmla="*/ 56 w 112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156"/>
                    <a:gd name="T14" fmla="*/ 112 w 11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156">
                      <a:moveTo>
                        <a:pt x="56" y="0"/>
                      </a:moveTo>
                      <a:lnTo>
                        <a:pt x="0" y="36"/>
                      </a:lnTo>
                      <a:lnTo>
                        <a:pt x="112" y="15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769"/>
                </a:p>
              </p:txBody>
            </p:sp>
          </p:grpSp>
          <p:grpSp>
            <p:nvGrpSpPr>
              <p:cNvPr id="87" name="Group 9"/>
              <p:cNvGrpSpPr>
                <a:grpSpLocks/>
              </p:cNvGrpSpPr>
              <p:nvPr/>
            </p:nvGrpSpPr>
            <p:grpSpPr bwMode="auto">
              <a:xfrm>
                <a:off x="761" y="1616"/>
                <a:ext cx="1100" cy="1863"/>
                <a:chOff x="2390" y="357"/>
                <a:chExt cx="1100" cy="1863"/>
              </a:xfrm>
            </p:grpSpPr>
            <p:sp>
              <p:nvSpPr>
                <p:cNvPr id="88" name="Freeform 10"/>
                <p:cNvSpPr>
                  <a:spLocks/>
                </p:cNvSpPr>
                <p:nvPr/>
              </p:nvSpPr>
              <p:spPr bwMode="auto">
                <a:xfrm rot="21001317">
                  <a:off x="2820" y="357"/>
                  <a:ext cx="670" cy="1523"/>
                </a:xfrm>
                <a:custGeom>
                  <a:avLst/>
                  <a:gdLst>
                    <a:gd name="T0" fmla="*/ 10 w 1094"/>
                    <a:gd name="T1" fmla="*/ 20 h 2612"/>
                    <a:gd name="T2" fmla="*/ 13 w 1094"/>
                    <a:gd name="T3" fmla="*/ 20 h 2612"/>
                    <a:gd name="T4" fmla="*/ 12 w 1094"/>
                    <a:gd name="T5" fmla="*/ 20 h 2612"/>
                    <a:gd name="T6" fmla="*/ 1 w 1094"/>
                    <a:gd name="T7" fmla="*/ 0 h 2612"/>
                    <a:gd name="T8" fmla="*/ 0 w 1094"/>
                    <a:gd name="T9" fmla="*/ 1 h 2612"/>
                    <a:gd name="T10" fmla="*/ 12 w 1094"/>
                    <a:gd name="T11" fmla="*/ 20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3769"/>
                </a:p>
              </p:txBody>
            </p:sp>
            <p:grpSp>
              <p:nvGrpSpPr>
                <p:cNvPr id="89" name="Group 11"/>
                <p:cNvGrpSpPr>
                  <a:grpSpLocks/>
                </p:cNvGrpSpPr>
                <p:nvPr/>
              </p:nvGrpSpPr>
              <p:grpSpPr bwMode="auto">
                <a:xfrm>
                  <a:off x="2390" y="598"/>
                  <a:ext cx="621" cy="1622"/>
                  <a:chOff x="2390" y="598"/>
                  <a:chExt cx="621" cy="1622"/>
                </a:xfrm>
              </p:grpSpPr>
              <p:sp>
                <p:nvSpPr>
                  <p:cNvPr id="90" name="Freeform 12"/>
                  <p:cNvSpPr>
                    <a:spLocks/>
                  </p:cNvSpPr>
                  <p:nvPr/>
                </p:nvSpPr>
                <p:spPr bwMode="auto">
                  <a:xfrm rot="582912" flipH="1">
                    <a:off x="2390" y="651"/>
                    <a:ext cx="597" cy="1569"/>
                  </a:xfrm>
                  <a:custGeom>
                    <a:avLst/>
                    <a:gdLst>
                      <a:gd name="T0" fmla="*/ 146 w 227"/>
                      <a:gd name="T1" fmla="*/ 71 h 1859"/>
                      <a:gd name="T2" fmla="*/ 0 w 227"/>
                      <a:gd name="T3" fmla="*/ 979 h 1859"/>
                      <a:gd name="T4" fmla="*/ 0 w 227"/>
                      <a:gd name="T5" fmla="*/ 859 h 1859"/>
                      <a:gd name="T6" fmla="*/ 88 w 227"/>
                      <a:gd name="T7" fmla="*/ 0 h 18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1859"/>
                      <a:gd name="T14" fmla="*/ 227 w 227"/>
                      <a:gd name="T15" fmla="*/ 1859 h 18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3769"/>
                  </a:p>
                </p:txBody>
              </p:sp>
              <p:sp>
                <p:nvSpPr>
                  <p:cNvPr id="91" name="Oval 13"/>
                  <p:cNvSpPr>
                    <a:spLocks noChangeArrowheads="1"/>
                  </p:cNvSpPr>
                  <p:nvPr/>
                </p:nvSpPr>
                <p:spPr bwMode="auto">
                  <a:xfrm rot="1453774" flipH="1">
                    <a:off x="2434" y="598"/>
                    <a:ext cx="577" cy="253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sz="3769"/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219436" y="5030779"/>
                <a:ext cx="7162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rgbClr val="680000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436" y="5030779"/>
                <a:ext cx="71628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3"/>
          <p:cNvGrpSpPr>
            <a:grpSpLocks/>
          </p:cNvGrpSpPr>
          <p:nvPr/>
        </p:nvGrpSpPr>
        <p:grpSpPr bwMode="auto">
          <a:xfrm rot="3004458" flipH="1">
            <a:off x="6366602" y="2416386"/>
            <a:ext cx="1118589" cy="2942822"/>
            <a:chOff x="761" y="1605"/>
            <a:chExt cx="1474" cy="1874"/>
          </a:xfrm>
        </p:grpSpPr>
        <p:sp>
          <p:nvSpPr>
            <p:cNvPr id="96" name="Freeform 4"/>
            <p:cNvSpPr>
              <a:spLocks/>
            </p:cNvSpPr>
            <p:nvPr/>
          </p:nvSpPr>
          <p:spPr bwMode="auto">
            <a:xfrm rot="21001317">
              <a:off x="1158" y="1605"/>
              <a:ext cx="766" cy="1823"/>
            </a:xfrm>
            <a:custGeom>
              <a:avLst/>
              <a:gdLst>
                <a:gd name="T0" fmla="*/ 0 w 1252"/>
                <a:gd name="T1" fmla="*/ 1 h 3125"/>
                <a:gd name="T2" fmla="*/ 2 w 1252"/>
                <a:gd name="T3" fmla="*/ 0 h 3125"/>
                <a:gd name="T4" fmla="*/ 14 w 1252"/>
                <a:gd name="T5" fmla="*/ 20 h 3125"/>
                <a:gd name="T6" fmla="*/ 15 w 1252"/>
                <a:gd name="T7" fmla="*/ 25 h 3125"/>
                <a:gd name="T8" fmla="*/ 12 w 1252"/>
                <a:gd name="T9" fmla="*/ 2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769"/>
            </a:p>
          </p:txBody>
        </p:sp>
        <p:grpSp>
          <p:nvGrpSpPr>
            <p:cNvPr id="97" name="Group 5"/>
            <p:cNvGrpSpPr>
              <a:grpSpLocks/>
            </p:cNvGrpSpPr>
            <p:nvPr/>
          </p:nvGrpSpPr>
          <p:grpSpPr bwMode="auto">
            <a:xfrm>
              <a:off x="761" y="1616"/>
              <a:ext cx="1474" cy="1863"/>
              <a:chOff x="761" y="1616"/>
              <a:chExt cx="1474" cy="1863"/>
            </a:xfrm>
          </p:grpSpPr>
          <p:grpSp>
            <p:nvGrpSpPr>
              <p:cNvPr id="98" name="Group 6"/>
              <p:cNvGrpSpPr>
                <a:grpSpLocks/>
              </p:cNvGrpSpPr>
              <p:nvPr/>
            </p:nvGrpSpPr>
            <p:grpSpPr bwMode="auto">
              <a:xfrm>
                <a:off x="1990" y="3034"/>
                <a:ext cx="245" cy="339"/>
                <a:chOff x="1990" y="3034"/>
                <a:chExt cx="245" cy="339"/>
              </a:xfrm>
            </p:grpSpPr>
            <p:sp>
              <p:nvSpPr>
                <p:cNvPr id="104" name="Freeform 7"/>
                <p:cNvSpPr>
                  <a:spLocks/>
                </p:cNvSpPr>
                <p:nvPr/>
              </p:nvSpPr>
              <p:spPr bwMode="auto">
                <a:xfrm>
                  <a:off x="1990" y="3034"/>
                  <a:ext cx="245" cy="339"/>
                </a:xfrm>
                <a:custGeom>
                  <a:avLst/>
                  <a:gdLst/>
                  <a:ahLst/>
                  <a:cxnLst>
                    <a:cxn ang="0">
                      <a:pos x="245" y="339"/>
                    </a:cxn>
                    <a:cxn ang="0">
                      <a:pos x="129" y="0"/>
                    </a:cxn>
                    <a:cxn ang="0">
                      <a:pos x="0" y="83"/>
                    </a:cxn>
                    <a:cxn ang="0">
                      <a:pos x="245" y="339"/>
                    </a:cxn>
                  </a:cxnLst>
                  <a:rect l="0" t="0" r="r" b="b"/>
                  <a:pathLst>
                    <a:path w="245" h="339">
                      <a:moveTo>
                        <a:pt x="245" y="339"/>
                      </a:moveTo>
                      <a:lnTo>
                        <a:pt x="129" y="0"/>
                      </a:lnTo>
                      <a:lnTo>
                        <a:pt x="0" y="83"/>
                      </a:lnTo>
                      <a:lnTo>
                        <a:pt x="245" y="3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FF99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sz="3769"/>
                </a:p>
              </p:txBody>
            </p:sp>
            <p:sp>
              <p:nvSpPr>
                <p:cNvPr id="105" name="Freeform 8"/>
                <p:cNvSpPr>
                  <a:spLocks/>
                </p:cNvSpPr>
                <p:nvPr/>
              </p:nvSpPr>
              <p:spPr bwMode="auto">
                <a:xfrm>
                  <a:off x="2087" y="3204"/>
                  <a:ext cx="112" cy="156"/>
                </a:xfrm>
                <a:custGeom>
                  <a:avLst/>
                  <a:gdLst>
                    <a:gd name="T0" fmla="*/ 56 w 112"/>
                    <a:gd name="T1" fmla="*/ 0 h 156"/>
                    <a:gd name="T2" fmla="*/ 0 w 112"/>
                    <a:gd name="T3" fmla="*/ 36 h 156"/>
                    <a:gd name="T4" fmla="*/ 112 w 112"/>
                    <a:gd name="T5" fmla="*/ 156 h 156"/>
                    <a:gd name="T6" fmla="*/ 56 w 112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156"/>
                    <a:gd name="T14" fmla="*/ 112 w 11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156">
                      <a:moveTo>
                        <a:pt x="56" y="0"/>
                      </a:moveTo>
                      <a:lnTo>
                        <a:pt x="0" y="36"/>
                      </a:lnTo>
                      <a:lnTo>
                        <a:pt x="112" y="15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769"/>
                </a:p>
              </p:txBody>
            </p:sp>
          </p:grpSp>
          <p:grpSp>
            <p:nvGrpSpPr>
              <p:cNvPr id="99" name="Group 9"/>
              <p:cNvGrpSpPr>
                <a:grpSpLocks/>
              </p:cNvGrpSpPr>
              <p:nvPr/>
            </p:nvGrpSpPr>
            <p:grpSpPr bwMode="auto">
              <a:xfrm>
                <a:off x="761" y="1616"/>
                <a:ext cx="1100" cy="1863"/>
                <a:chOff x="2390" y="357"/>
                <a:chExt cx="1100" cy="1863"/>
              </a:xfrm>
            </p:grpSpPr>
            <p:sp>
              <p:nvSpPr>
                <p:cNvPr id="100" name="Freeform 10"/>
                <p:cNvSpPr>
                  <a:spLocks/>
                </p:cNvSpPr>
                <p:nvPr/>
              </p:nvSpPr>
              <p:spPr bwMode="auto">
                <a:xfrm rot="21001317">
                  <a:off x="2820" y="357"/>
                  <a:ext cx="670" cy="1523"/>
                </a:xfrm>
                <a:custGeom>
                  <a:avLst/>
                  <a:gdLst>
                    <a:gd name="T0" fmla="*/ 10 w 1094"/>
                    <a:gd name="T1" fmla="*/ 20 h 2612"/>
                    <a:gd name="T2" fmla="*/ 13 w 1094"/>
                    <a:gd name="T3" fmla="*/ 20 h 2612"/>
                    <a:gd name="T4" fmla="*/ 12 w 1094"/>
                    <a:gd name="T5" fmla="*/ 20 h 2612"/>
                    <a:gd name="T6" fmla="*/ 1 w 1094"/>
                    <a:gd name="T7" fmla="*/ 0 h 2612"/>
                    <a:gd name="T8" fmla="*/ 0 w 1094"/>
                    <a:gd name="T9" fmla="*/ 1 h 2612"/>
                    <a:gd name="T10" fmla="*/ 12 w 1094"/>
                    <a:gd name="T11" fmla="*/ 20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3769"/>
                </a:p>
              </p:txBody>
            </p:sp>
            <p:grpSp>
              <p:nvGrpSpPr>
                <p:cNvPr id="101" name="Group 11"/>
                <p:cNvGrpSpPr>
                  <a:grpSpLocks/>
                </p:cNvGrpSpPr>
                <p:nvPr/>
              </p:nvGrpSpPr>
              <p:grpSpPr bwMode="auto">
                <a:xfrm>
                  <a:off x="2390" y="598"/>
                  <a:ext cx="621" cy="1622"/>
                  <a:chOff x="2390" y="598"/>
                  <a:chExt cx="621" cy="1622"/>
                </a:xfrm>
              </p:grpSpPr>
              <p:sp>
                <p:nvSpPr>
                  <p:cNvPr id="102" name="Freeform 12"/>
                  <p:cNvSpPr>
                    <a:spLocks/>
                  </p:cNvSpPr>
                  <p:nvPr/>
                </p:nvSpPr>
                <p:spPr bwMode="auto">
                  <a:xfrm rot="582912" flipH="1">
                    <a:off x="2390" y="651"/>
                    <a:ext cx="597" cy="1569"/>
                  </a:xfrm>
                  <a:custGeom>
                    <a:avLst/>
                    <a:gdLst>
                      <a:gd name="T0" fmla="*/ 146 w 227"/>
                      <a:gd name="T1" fmla="*/ 71 h 1859"/>
                      <a:gd name="T2" fmla="*/ 0 w 227"/>
                      <a:gd name="T3" fmla="*/ 979 h 1859"/>
                      <a:gd name="T4" fmla="*/ 0 w 227"/>
                      <a:gd name="T5" fmla="*/ 859 h 1859"/>
                      <a:gd name="T6" fmla="*/ 88 w 227"/>
                      <a:gd name="T7" fmla="*/ 0 h 18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1859"/>
                      <a:gd name="T14" fmla="*/ 227 w 227"/>
                      <a:gd name="T15" fmla="*/ 1859 h 18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3769"/>
                  </a:p>
                </p:txBody>
              </p:sp>
              <p:sp>
                <p:nvSpPr>
                  <p:cNvPr id="103" name="Oval 13"/>
                  <p:cNvSpPr>
                    <a:spLocks noChangeArrowheads="1"/>
                  </p:cNvSpPr>
                  <p:nvPr/>
                </p:nvSpPr>
                <p:spPr bwMode="auto">
                  <a:xfrm rot="1453774" flipH="1">
                    <a:off x="2434" y="598"/>
                    <a:ext cx="577" cy="253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sz="3769"/>
                  </a:p>
                </p:txBody>
              </p:sp>
            </p:grpSp>
          </p:grpSp>
        </p:grpSp>
      </p:grpSp>
      <p:sp>
        <p:nvSpPr>
          <p:cNvPr id="106" name="Дуга 105"/>
          <p:cNvSpPr/>
          <p:nvPr/>
        </p:nvSpPr>
        <p:spPr>
          <a:xfrm rot="5946871">
            <a:off x="5078808" y="4285950"/>
            <a:ext cx="1620152" cy="1630588"/>
          </a:xfrm>
          <a:prstGeom prst="arc">
            <a:avLst>
              <a:gd name="adj1" fmla="val 15903263"/>
              <a:gd name="adj2" fmla="val 1578272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98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221550" y="3760642"/>
                <a:ext cx="6772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6800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50" y="3760642"/>
                <a:ext cx="6772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30"/>
          <p:cNvGrpSpPr>
            <a:grpSpLocks/>
          </p:cNvGrpSpPr>
          <p:nvPr/>
        </p:nvGrpSpPr>
        <p:grpSpPr bwMode="auto">
          <a:xfrm rot="10800000" flipH="1">
            <a:off x="3960143" y="4970022"/>
            <a:ext cx="1186633" cy="1461339"/>
            <a:chOff x="519" y="587"/>
            <a:chExt cx="951" cy="1168"/>
          </a:xfrm>
        </p:grpSpPr>
        <p:sp>
          <p:nvSpPr>
            <p:cNvPr id="112" name="Freeform 31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951" y="84"/>
                </a:cxn>
                <a:cxn ang="0">
                  <a:pos x="209" y="1009"/>
                </a:cxn>
                <a:cxn ang="0">
                  <a:pos x="0" y="1168"/>
                </a:cxn>
                <a:cxn ang="0">
                  <a:pos x="118" y="935"/>
                </a:cxn>
                <a:cxn ang="0">
                  <a:pos x="864" y="0"/>
                </a:cxn>
              </a:cxnLst>
              <a:rect l="0" t="0" r="r" b="b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>
              <a:off x="524" y="1500"/>
              <a:ext cx="220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114" name="Freeform 33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/>
              <a:ahLst/>
              <a:cxnLst>
                <a:cxn ang="0">
                  <a:pos x="96" y="39"/>
                </a:cxn>
                <a:cxn ang="0">
                  <a:pos x="56" y="0"/>
                </a:cxn>
                <a:cxn ang="0">
                  <a:pos x="0" y="104"/>
                </a:cxn>
                <a:cxn ang="0">
                  <a:pos x="96" y="39"/>
                </a:cxn>
              </a:cxnLst>
              <a:rect l="0" t="0" r="r" b="b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115" name="Freeform 34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12"/>
                </a:cxn>
              </a:cxnLst>
              <a:rect l="0" t="0" r="r" b="b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116" name="Freeform 35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08"/>
                </a:cxn>
              </a:cxnLst>
              <a:rect l="0" t="0" r="r" b="b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781"/>
            </a:p>
          </p:txBody>
        </p:sp>
      </p:grpSp>
      <p:cxnSp>
        <p:nvCxnSpPr>
          <p:cNvPr id="117" name="Прямая соединительная линия 116"/>
          <p:cNvCxnSpPr/>
          <p:nvPr/>
        </p:nvCxnSpPr>
        <p:spPr>
          <a:xfrm flipV="1">
            <a:off x="3960073" y="3336915"/>
            <a:ext cx="3829589" cy="172430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3" descr="tran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5" y="1765881"/>
            <a:ext cx="2932509" cy="18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242E-6 -1.46992E-6 L 0.52442 -0.03256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1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589E-6 4.01628E-6 L 0.36369 -0.31185 " pathEditMode="relative" rAng="0" ptsTypes="AA">
                                      <p:cBhvr>
                                        <p:cTn id="231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8" y="-15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000"/>
                            </p:stCondLst>
                            <p:childTnLst>
                              <p:par>
                                <p:cTn id="2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8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7" grpId="0"/>
      <p:bldP spid="68" grpId="0" animBg="1"/>
      <p:bldP spid="69" grpId="0" animBg="1"/>
      <p:bldP spid="82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9"/>
          <p:cNvSpPr txBox="1">
            <a:spLocks noChangeArrowheads="1"/>
          </p:cNvSpPr>
          <p:nvPr/>
        </p:nvSpPr>
        <p:spPr bwMode="auto">
          <a:xfrm>
            <a:off x="1493615" y="197594"/>
            <a:ext cx="11668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2060"/>
                </a:solidFill>
              </a:rPr>
              <a:t>Geometrik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boshqotirmalar</a:t>
            </a:r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6990" y="742212"/>
            <a:ext cx="11233248" cy="3695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2-rasmda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shaklni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qalamni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uzmasdan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yuritmasdan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4-rasmda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nuqtaning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hammasidan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bo‘g‘inlari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olasizmi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67" y="3942010"/>
            <a:ext cx="9361040" cy="273630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826990" y="845666"/>
            <a:ext cx="234576" cy="216024"/>
          </a:xfrm>
          <a:prstGeom prst="ellipse">
            <a:avLst/>
          </a:prstGeom>
          <a:solidFill>
            <a:srgbClr val="EE00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6991" y="1342133"/>
            <a:ext cx="234576" cy="216024"/>
          </a:xfrm>
          <a:prstGeom prst="ellipse">
            <a:avLst/>
          </a:prstGeom>
          <a:solidFill>
            <a:srgbClr val="EE00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6991" y="2190535"/>
            <a:ext cx="234576" cy="216024"/>
          </a:xfrm>
          <a:prstGeom prst="ellipse">
            <a:avLst/>
          </a:prstGeom>
          <a:solidFill>
            <a:srgbClr val="EE00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6990" y="3005906"/>
            <a:ext cx="234576" cy="216024"/>
          </a:xfrm>
          <a:prstGeom prst="ellipse">
            <a:avLst/>
          </a:prstGeom>
          <a:solidFill>
            <a:srgbClr val="EE00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61566" y="4165497"/>
            <a:ext cx="366105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25863" y="4175302"/>
            <a:ext cx="288033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34175" y="4181242"/>
            <a:ext cx="324037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50399" y="4175302"/>
            <a:ext cx="264797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4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24379" y="2813395"/>
            <a:ext cx="513282" cy="741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20" b="1" dirty="0">
                <a:solidFill>
                  <a:srgbClr val="680000"/>
                </a:solidFill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9606" y="2243848"/>
            <a:ext cx="474810" cy="741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20" b="1" dirty="0">
                <a:solidFill>
                  <a:srgbClr val="680000"/>
                </a:solidFill>
              </a:rPr>
              <a:t>n</a:t>
            </a:r>
            <a:endParaRPr lang="ru-RU" sz="4220" b="1" dirty="0">
              <a:solidFill>
                <a:srgbClr val="680000"/>
              </a:solidFill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699276" y="2980982"/>
            <a:ext cx="8140660" cy="1130647"/>
          </a:xfrm>
          <a:prstGeom prst="rect">
            <a:avLst/>
          </a:prstGeom>
        </p:spPr>
        <p:txBody>
          <a:bodyPr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04502">
              <a:spcBef>
                <a:spcPct val="0"/>
              </a:spcBef>
              <a:defRPr/>
            </a:pPr>
            <a:r>
              <a:rPr lang="ru-RU" sz="4352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352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352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060238" cy="10840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boshqotirma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00462" y="3465732"/>
            <a:ext cx="21898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1" y="1637754"/>
            <a:ext cx="8208912" cy="4657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5" name="Прямоугольник 14"/>
          <p:cNvSpPr/>
          <p:nvPr/>
        </p:nvSpPr>
        <p:spPr>
          <a:xfrm>
            <a:off x="4005861" y="1900330"/>
            <a:ext cx="5149844" cy="13112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17235" y="1964437"/>
            <a:ext cx="7167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burcha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2913" y="341610"/>
            <a:ext cx="6503590" cy="65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5154</TotalTime>
  <Words>324</Words>
  <Application>Microsoft Office PowerPoint</Application>
  <PresentationFormat>Произвольный</PresentationFormat>
  <Paragraphs>73</Paragraphs>
  <Slides>10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Symbol</vt:lpstr>
      <vt:lpstr>Tahoma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Админ</cp:lastModifiedBy>
  <cp:revision>544</cp:revision>
  <dcterms:created xsi:type="dcterms:W3CDTF">2020-04-09T07:32:19Z</dcterms:created>
  <dcterms:modified xsi:type="dcterms:W3CDTF">2021-02-15T13:12:56Z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