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0"/>
  </p:notesMasterIdLst>
  <p:sldIdLst>
    <p:sldId id="264" r:id="rId2"/>
    <p:sldId id="376" r:id="rId3"/>
    <p:sldId id="386" r:id="rId4"/>
    <p:sldId id="385" r:id="rId5"/>
    <p:sldId id="384" r:id="rId6"/>
    <p:sldId id="388" r:id="rId7"/>
    <p:sldId id="389" r:id="rId8"/>
    <p:sldId id="387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A1C"/>
    <a:srgbClr val="26910D"/>
    <a:srgbClr val="BC1A48"/>
    <a:srgbClr val="002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0355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737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955904" y="2753841"/>
            <a:ext cx="2298023" cy="2331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6794" y="1177800"/>
            <a:ext cx="769217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2982" y="2324555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17517" y="4137261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293" name="TextBox 4"/>
              <p:cNvSpPr txBox="1">
                <a:spLocks noChangeArrowheads="1"/>
              </p:cNvSpPr>
              <p:nvPr/>
            </p:nvSpPr>
            <p:spPr bwMode="auto">
              <a:xfrm>
                <a:off x="449135" y="876314"/>
                <a:ext cx="4019049" cy="72059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2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1,5c : (-3) =</a:t>
                </a:r>
              </a:p>
              <a:p>
                <a:pPr hangingPunct="1">
                  <a:lnSpc>
                    <a:spcPct val="200000"/>
                  </a:lnSpc>
                  <a:spcBef>
                    <a:spcPct val="0"/>
                  </a:spcBef>
                  <a:buNone/>
                </a:pP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4x⁷ : x</a:t>
                </a:r>
                <a:r>
                  <a:rPr lang="en-US" sz="3600" i="1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</a:p>
              <a:p>
                <a:pPr eaLnBrk="1" hangingPunct="1">
                  <a:lnSpc>
                    <a:spcPct val="2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-1,69a³ : 1,3a³ </a:t>
                </a:r>
                <a:r>
                  <a:rPr lang="ru-RU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2293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135" y="876314"/>
                <a:ext cx="4019049" cy="7205947"/>
              </a:xfrm>
              <a:prstGeom prst="rect">
                <a:avLst/>
              </a:prstGeom>
              <a:blipFill rotWithShape="0">
                <a:blip r:embed="rId2"/>
                <a:stretch>
                  <a:fillRect l="-5463" r="-364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-67054"/>
            <a:ext cx="12192000" cy="92920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230" y="1318109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- 0,5c</a:t>
            </a:r>
            <a:endParaRPr lang="ru-RU" sz="3600" i="1" dirty="0">
              <a:solidFill>
                <a:srgbClr val="26910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1365" y="2310498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ru-RU" sz="3600" b="1" i="1" dirty="0">
              <a:solidFill>
                <a:srgbClr val="26910D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26924" y="3402069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-1,3</a:t>
            </a:r>
            <a:endParaRPr lang="ru-RU" sz="4000" i="1" dirty="0">
              <a:solidFill>
                <a:srgbClr val="26910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11546" y="1322602"/>
            <a:ext cx="1580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-0,7ab</a:t>
            </a:r>
            <a:endParaRPr lang="ru-RU" sz="3600" i="1" dirty="0">
              <a:solidFill>
                <a:srgbClr val="26910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34626" y="4728388"/>
            <a:ext cx="9268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-27</a:t>
            </a:r>
            <a:endParaRPr lang="ru-RU" sz="4000" i="1" dirty="0">
              <a:solidFill>
                <a:srgbClr val="26910D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716110" y="3619290"/>
                <a:ext cx="112928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3200" dirty="0">
                  <a:solidFill>
                    <a:srgbClr val="26910D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110" y="3619290"/>
                <a:ext cx="1129284" cy="72180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1590502" y="260288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i="1" dirty="0">
              <a:solidFill>
                <a:srgbClr val="26910D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774564" y="3480711"/>
                <a:ext cx="776175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26910D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26910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26910D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26910D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ru-RU" sz="4000" b="1" i="1" dirty="0">
                  <a:solidFill>
                    <a:srgbClr val="26910D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4564" y="3480711"/>
                <a:ext cx="776175" cy="981487"/>
              </a:xfrm>
              <a:prstGeom prst="rect">
                <a:avLst/>
              </a:prstGeom>
              <a:blipFill rotWithShape="0">
                <a:blip r:embed="rId4"/>
                <a:stretch>
                  <a:fillRect l="-2734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6410711" y="2447612"/>
            <a:ext cx="5275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lnSpc>
                <a:spcPct val="150000"/>
              </a:lnSpc>
              <a:spcBef>
                <a:spcPct val="0"/>
              </a:spcBef>
            </a:pP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6)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- 0,24abc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(-0,6abc) =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87101" y="3463624"/>
            <a:ext cx="23968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lnSpc>
                <a:spcPct val="150000"/>
              </a:lnSpc>
              <a:spcBef>
                <a:spcPct val="0"/>
              </a:spcBef>
            </a:pP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: b² =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410711" y="1208779"/>
                <a:ext cx="421653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hangingPunct="1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3,5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: (-5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711" y="1208779"/>
                <a:ext cx="4216539" cy="923330"/>
              </a:xfrm>
              <a:prstGeom prst="rect">
                <a:avLst/>
              </a:prstGeom>
              <a:blipFill rotWithShape="0">
                <a:blip r:embed="rId5"/>
                <a:stretch>
                  <a:fillRect l="-4486" r="-3473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514748" y="4899984"/>
                <a:ext cx="142103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26910D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dirty="0">
                  <a:solidFill>
                    <a:srgbClr val="26910D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4748" y="4899984"/>
                <a:ext cx="1421030" cy="72180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434321" y="4671357"/>
                <a:ext cx="3159070" cy="10261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hangingPunct="1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321" y="4671357"/>
                <a:ext cx="3159070" cy="1026178"/>
              </a:xfrm>
              <a:prstGeom prst="rect">
                <a:avLst/>
              </a:prstGeom>
              <a:blipFill rotWithShape="0">
                <a:blip r:embed="rId7"/>
                <a:stretch>
                  <a:fillRect l="-6744" r="-5588" b="-13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800181" y="4764087"/>
                <a:ext cx="886333" cy="9008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26910D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rgbClr val="26910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26910D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rgbClr val="26910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rgbClr val="26910D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rgbClr val="26910D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200" b="1" i="1" dirty="0">
                  <a:solidFill>
                    <a:srgbClr val="26910D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181" y="4764087"/>
                <a:ext cx="886333" cy="900824"/>
              </a:xfrm>
              <a:prstGeom prst="rect">
                <a:avLst/>
              </a:prstGeom>
              <a:blipFill rotWithShape="0">
                <a:blip r:embed="rId8"/>
                <a:stretch>
                  <a:fillRect l="-21379" b="-12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529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4" grpId="0"/>
      <p:bldP spid="16" grpId="0"/>
      <p:bldP spid="17" grpId="0"/>
      <p:bldP spid="19" grpId="0"/>
      <p:bldP spid="20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13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6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1834" y="1549020"/>
            <a:ext cx="11585620" cy="435133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                               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х</a:t>
            </a:r>
            <a:r>
              <a:rPr lang="en-US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(4х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(4х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4х</a:t>
            </a:r>
            <a:r>
              <a:rPr lang="en-US" sz="44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(8х) :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х=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(–3х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3х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                      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(–6х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: 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6х</a:t>
            </a:r>
            <a:r>
              <a:rPr lang="ru-RU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55507" y="1794112"/>
            <a:ext cx="660758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16265" y="3811293"/>
            <a:ext cx="946093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4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81495" y="4974800"/>
            <a:ext cx="1117614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25677" y="3942558"/>
            <a:ext cx="99616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2  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187850" y="1701420"/>
            <a:ext cx="73590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4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86284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71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4671" y="3513353"/>
            <a:ext cx="1127718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1">
              <a:lnSpc>
                <a:spcPct val="90000"/>
              </a:lnSpc>
            </a:pPr>
            <a:endParaRPr lang="en-US" altLang="en-US" sz="36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hangingPunct="1">
              <a:lnSpc>
                <a:spcPct val="90000"/>
              </a:lnSpc>
            </a:pPr>
            <a:r>
              <a:rPr lang="en-US" altLang="en-US" sz="2800" b="1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altLang="en-US" sz="2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hangingPunct="1">
              <a:lnSpc>
                <a:spcPct val="150000"/>
              </a:lnSpc>
            </a:pPr>
            <a:r>
              <a:rPr lang="en-US" alt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3600" b="1" i="1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2b)∙ </a:t>
            </a:r>
            <a:r>
              <a:rPr lang="ru-RU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a</a:t>
            </a:r>
            <a:r>
              <a:rPr lang="en-US" altLang="en-US" sz="3600" b="1" i="1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alt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2b=   </a:t>
            </a:r>
          </a:p>
          <a:p>
            <a:pPr hangingPunct="1">
              <a:lnSpc>
                <a:spcPct val="150000"/>
              </a:lnSpc>
            </a:pP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= </a:t>
            </a:r>
            <a:r>
              <a:rPr lang="ru-RU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3600" b="1" i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</a:t>
            </a:r>
            <a:r>
              <a:rPr lang="ru-RU" alt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3600" b="1" i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3600" b="1" i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3600" b="1" i="1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en-US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14979" y="3222537"/>
            <a:ext cx="2856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altLang="en-US" sz="36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alt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3917" y="2391752"/>
            <a:ext cx="7449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40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</a:t>
            </a:r>
            <a:r>
              <a:rPr lang="ru-RU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40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40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12</a:t>
            </a:r>
            <a:r>
              <a:rPr lang="ru-RU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40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6ab </a:t>
            </a:r>
            <a:r>
              <a:rPr lang="en-US" alt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8271" y="3238278"/>
            <a:ext cx="89514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4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  <a:r>
              <a:rPr lang="ru-RU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en-US" alt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6ab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altLang="en-US" sz="4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4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6ab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4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6ab</a:t>
            </a:r>
            <a:r>
              <a:rPr lang="en-US" alt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3052" y="1219953"/>
            <a:ext cx="9974205" cy="77938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hangingPunct="1">
              <a:lnSpc>
                <a:spcPct val="11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C)</a:t>
            </a:r>
            <a:r>
              <a:rPr lang="ru-RU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en-US" sz="4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</a:t>
            </a:r>
            <a:r>
              <a:rPr lang="en-US" altLang="en-US" sz="4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en-US" sz="4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</a:t>
            </a:r>
            <a:r>
              <a:rPr lang="en-US" altLang="en-US" sz="4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en-US" sz="4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</a:t>
            </a:r>
            <a:r>
              <a:rPr lang="en-US" altLang="en-US" sz="4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4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</a:p>
        </p:txBody>
      </p:sp>
    </p:spTree>
    <p:extLst>
      <p:ext uri="{BB962C8B-B14F-4D97-AF65-F5344CB8AC3E}">
        <p14:creationId xmlns:p14="http://schemas.microsoft.com/office/powerpoint/2010/main" val="399985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68266327-8C5F-4D3A-8EB6-0683E802CC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2124" y="1477017"/>
            <a:ext cx="9394485" cy="41148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(6a – 8b + 10) </a:t>
            </a:r>
            <a:r>
              <a:rPr lang="en-US" alt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6a:2 – 8b:2 + 10:2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(8x+12y-16) : (-4) = 8x</a:t>
            </a: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:(-4)+12y:(-4)-16(-4)</a:t>
            </a: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(10a² - 12ab + 8a) : (2a)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(2ab + 6a²b² -4b): (2b)</a:t>
            </a:r>
            <a:r>
              <a:rPr lang="en-US" alt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</a:t>
            </a:r>
            <a:endParaRPr lang="en-US" altLang="en-US" sz="36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ru-RU" alt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3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00236" y="1632265"/>
            <a:ext cx="25314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– 4b + 5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47079" y="2583341"/>
            <a:ext cx="2044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-2x-3y+4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13919" y="3435316"/>
            <a:ext cx="24032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5a – 6b +4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20183" y="4412444"/>
            <a:ext cx="2454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+ 3a²b-2 </a:t>
            </a:r>
            <a:endParaRPr lang="ru-RU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4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697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312 - 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773" y="757683"/>
            <a:ext cx="115652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endian 1,5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uzun.Kanal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zarurati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uzaytirishdi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84 m²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4337" y="4399777"/>
            <a:ext cx="3445575" cy="2125436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grpSp>
        <p:nvGrpSpPr>
          <p:cNvPr id="10" name="Группа 9"/>
          <p:cNvGrpSpPr/>
          <p:nvPr/>
        </p:nvGrpSpPr>
        <p:grpSpPr>
          <a:xfrm>
            <a:off x="2814337" y="4366649"/>
            <a:ext cx="3915594" cy="2197833"/>
            <a:chOff x="-44744" y="1614828"/>
            <a:chExt cx="4034435" cy="2249726"/>
          </a:xfrm>
        </p:grpSpPr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1858982" y="3341334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b</a:t>
              </a:r>
              <a:endParaRPr lang="ru-RU" altLang="ru-RU" sz="2735" dirty="0"/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1895624" y="1614828"/>
              <a:ext cx="517262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b</a:t>
              </a:r>
              <a:endParaRPr lang="ru-RU" altLang="ru-RU" sz="2735" dirty="0"/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3554157" y="2292539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a</a:t>
              </a:r>
              <a:endParaRPr lang="ru-RU" altLang="ru-RU" sz="2735" dirty="0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-44744" y="2292540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a</a:t>
              </a:r>
              <a:endParaRPr lang="ru-RU" altLang="ru-RU" sz="2735" dirty="0"/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5197619" y="3590778"/>
            <a:ext cx="1" cy="2954069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814337" y="3629054"/>
            <a:ext cx="0" cy="8009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814337" y="3597208"/>
            <a:ext cx="2385236" cy="31846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234102" y="5028729"/>
            <a:ext cx="463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a</a:t>
            </a:r>
            <a:r>
              <a:rPr lang="en-US" sz="4000" b="1" baseline="30000" dirty="0">
                <a:solidFill>
                  <a:srgbClr val="C00000"/>
                </a:solidFill>
              </a:rPr>
              <a:t>ᶥ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694431" y="350922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b</a:t>
            </a:r>
            <a:r>
              <a:rPr lang="en-US" sz="3600" b="1" baseline="30000" dirty="0" smtClean="0">
                <a:solidFill>
                  <a:srgbClr val="C00000"/>
                </a:solidFill>
              </a:rPr>
              <a:t>ᶥ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60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7937324" y="1423742"/>
            <a:ext cx="3550351" cy="2954069"/>
            <a:chOff x="603003" y="-575353"/>
            <a:chExt cx="3634179" cy="3023818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603003" y="272844"/>
              <a:ext cx="3634179" cy="2175620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758"/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 flipH="1" flipV="1">
              <a:off x="3036302" y="-575353"/>
              <a:ext cx="1" cy="3023818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flipV="1">
              <a:off x="617844" y="-575353"/>
              <a:ext cx="0" cy="8199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Группа 1"/>
          <p:cNvGrpSpPr/>
          <p:nvPr/>
        </p:nvGrpSpPr>
        <p:grpSpPr>
          <a:xfrm>
            <a:off x="7511870" y="1381622"/>
            <a:ext cx="4401327" cy="3507737"/>
            <a:chOff x="325417" y="717918"/>
            <a:chExt cx="4505247" cy="3590559"/>
          </a:xfrm>
        </p:grpSpPr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2070117" y="3785257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b</a:t>
              </a:r>
              <a:endParaRPr lang="ru-RU" altLang="ru-RU" sz="2735" dirty="0"/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 flipH="1">
              <a:off x="775758" y="761032"/>
              <a:ext cx="2418458" cy="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 Box 16"/>
            <p:cNvSpPr txBox="1">
              <a:spLocks noChangeArrowheads="1"/>
            </p:cNvSpPr>
            <p:nvPr/>
          </p:nvSpPr>
          <p:spPr bwMode="auto">
            <a:xfrm>
              <a:off x="1895624" y="1614828"/>
              <a:ext cx="517262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b</a:t>
              </a:r>
              <a:endParaRPr lang="ru-RU" altLang="ru-RU" sz="2735" dirty="0"/>
            </a:p>
          </p:txBody>
        </p:sp>
        <p:sp>
          <p:nvSpPr>
            <p:cNvPr id="72" name="Text Box 16"/>
            <p:cNvSpPr txBox="1">
              <a:spLocks noChangeArrowheads="1"/>
            </p:cNvSpPr>
            <p:nvPr/>
          </p:nvSpPr>
          <p:spPr bwMode="auto">
            <a:xfrm>
              <a:off x="4395130" y="2068558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a</a:t>
              </a:r>
              <a:endParaRPr lang="ru-RU" altLang="ru-RU" sz="2735" dirty="0"/>
            </a:p>
          </p:txBody>
        </p:sp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325417" y="2145078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 smtClean="0"/>
                <a:t>a</a:t>
              </a:r>
              <a:endParaRPr lang="ru-RU" altLang="ru-RU" sz="2735" dirty="0"/>
            </a:p>
          </p:txBody>
        </p:sp>
        <p:sp>
          <p:nvSpPr>
            <p:cNvPr id="74" name="Text Box 16"/>
            <p:cNvSpPr txBox="1">
              <a:spLocks noChangeArrowheads="1"/>
            </p:cNvSpPr>
            <p:nvPr/>
          </p:nvSpPr>
          <p:spPr bwMode="auto">
            <a:xfrm>
              <a:off x="1920530" y="717918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 smtClean="0">
                  <a:solidFill>
                    <a:srgbClr val="C00000"/>
                  </a:solidFill>
                </a:rPr>
                <a:t>b</a:t>
              </a:r>
              <a:r>
                <a:rPr lang="en-US" sz="3126" b="1" baseline="30000" dirty="0" smtClean="0">
                  <a:solidFill>
                    <a:srgbClr val="C00000"/>
                  </a:solidFill>
                </a:rPr>
                <a:t>ᶥ</a:t>
              </a:r>
              <a:endParaRPr lang="ru-RU" sz="3126" dirty="0">
                <a:solidFill>
                  <a:srgbClr val="C00000"/>
                </a:solidFill>
              </a:endParaRPr>
            </a:p>
          </p:txBody>
        </p:sp>
        <p:sp>
          <p:nvSpPr>
            <p:cNvPr id="75" name="Text Box 16"/>
            <p:cNvSpPr txBox="1">
              <a:spLocks noChangeArrowheads="1"/>
            </p:cNvSpPr>
            <p:nvPr/>
          </p:nvSpPr>
          <p:spPr bwMode="auto">
            <a:xfrm>
              <a:off x="3433228" y="2083523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 smtClean="0">
                  <a:solidFill>
                    <a:srgbClr val="C00000"/>
                  </a:solidFill>
                </a:rPr>
                <a:t>a</a:t>
              </a:r>
              <a:r>
                <a:rPr lang="en-US" sz="3126" b="1" baseline="30000" dirty="0" smtClean="0">
                  <a:solidFill>
                    <a:srgbClr val="C00000"/>
                  </a:solidFill>
                </a:rPr>
                <a:t>ᶥ</a:t>
              </a:r>
              <a:endParaRPr lang="ru-RU" sz="3126" dirty="0">
                <a:solidFill>
                  <a:srgbClr val="C0000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6983" y="1506157"/>
            <a:ext cx="15584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1,5x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26928" y="1500249"/>
            <a:ext cx="18325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</a:t>
            </a:r>
            <a:r>
              <a:rPr lang="en-US" sz="3600" b="1" baseline="30000" dirty="0" smtClean="0">
                <a:solidFill>
                  <a:srgbClr val="C00000"/>
                </a:solidFill>
              </a:rPr>
              <a:t>ᶥ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x+6</a:t>
            </a:r>
          </a:p>
          <a:p>
            <a:r>
              <a:rPr lang="en-US" sz="3200" b="1" dirty="0" smtClean="0">
                <a:solidFill>
                  <a:srgbClr val="C00000"/>
                </a:solidFill>
              </a:rPr>
              <a:t>b</a:t>
            </a:r>
            <a:r>
              <a:rPr lang="en-US" sz="3600" b="1" baseline="30000" dirty="0" smtClean="0">
                <a:solidFill>
                  <a:srgbClr val="C00000"/>
                </a:solidFill>
              </a:rPr>
              <a:t>ᶥ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1,5x - 6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5951" y="1485004"/>
            <a:ext cx="269168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30000" dirty="0" smtClean="0">
                <a:solidFill>
                  <a:schemeClr val="tx1"/>
                </a:solidFill>
              </a:rPr>
              <a:t>ᶥ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S= 84m²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- ?, P - ? </a:t>
            </a:r>
            <a:r>
              <a:rPr lang="en-US" sz="3600" b="1" baseline="30000" dirty="0" smtClean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66237" y="2596490"/>
            <a:ext cx="521008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1,5x ·x +84 = (1,5x-6)(x+6)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1,5x² + 84 = 1,5x²+9x -6x -36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3x = 120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= 40(a)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b =1,5∙40 = 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9361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312 - 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6983" y="936151"/>
            <a:ext cx="17427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6237" y="5410372"/>
            <a:ext cx="440857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S = 40·60 = 2400m²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P = (40+60)∙2 = 200m   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910725" y="5955913"/>
            <a:ext cx="4403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2400 m²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m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69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05011" y="3375593"/>
            <a:ext cx="3771632" cy="872528"/>
          </a:xfrm>
          <a:prstGeom prst="rect">
            <a:avLst/>
          </a:prstGeom>
          <a:noFill/>
        </p:spPr>
        <p:txBody>
          <a:bodyPr wrap="square" lIns="193532" tIns="96765" rIns="193532" bIns="96765" rtlCol="0">
            <a:spAutoFit/>
          </a:bodyPr>
          <a:lstStyle/>
          <a:p>
            <a:pPr defTabSz="1218961">
              <a:defRPr/>
            </a:pPr>
            <a:r>
              <a:rPr lang="en-US" sz="4400" b="1" cap="all" spc="-99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94</a:t>
            </a:r>
            <a:r>
              <a:rPr lang="en-US" sz="3600" b="1" cap="all" spc="-99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- Bet</a:t>
            </a:r>
            <a:endParaRPr lang="uz-Cyrl-UZ" sz="3600" b="1" cap="all" spc="-99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0467" y="1636156"/>
            <a:ext cx="3673446" cy="872528"/>
          </a:xfrm>
          <a:prstGeom prst="rect">
            <a:avLst/>
          </a:prstGeom>
          <a:noFill/>
        </p:spPr>
        <p:txBody>
          <a:bodyPr wrap="square" lIns="193532" tIns="96765" rIns="193532" bIns="96765" rtlCol="0">
            <a:spAutoFit/>
          </a:bodyPr>
          <a:lstStyle/>
          <a:p>
            <a:pPr defTabSz="1218961">
              <a:spcAft>
                <a:spcPts val="199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311-312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3782" y="3002229"/>
            <a:ext cx="6856145" cy="1263533"/>
          </a:xfrm>
          <a:prstGeom prst="rect">
            <a:avLst/>
          </a:prstGeom>
          <a:noFill/>
        </p:spPr>
        <p:txBody>
          <a:bodyPr wrap="square" lIns="193532" tIns="96765" rIns="193532" bIns="96765" rtlCol="0">
            <a:spAutoFit/>
          </a:bodyPr>
          <a:lstStyle/>
          <a:p>
            <a:pPr defTabSz="1218961">
              <a:spcAft>
                <a:spcPts val="199"/>
              </a:spcAft>
              <a:defRPr/>
            </a:pPr>
            <a:r>
              <a:rPr lang="en-US" sz="3387" b="1" dirty="0">
                <a:solidFill>
                  <a:srgbClr val="002060"/>
                </a:solidFill>
              </a:rPr>
              <a:t>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</a:p>
          <a:p>
            <a:pPr defTabSz="1218961">
              <a:spcAft>
                <a:spcPts val="199"/>
              </a:spcAft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1 – 4 -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296991" y="1606253"/>
            <a:ext cx="986897" cy="990482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93532" tIns="96765" rIns="193532" bIns="96765" rtlCol="0" anchor="ctr"/>
          <a:lstStyle/>
          <a:p>
            <a:pPr algn="ctr" defTabSz="1218961">
              <a:defRPr/>
            </a:pPr>
            <a:r>
              <a:rPr lang="en-US" sz="381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296991" y="3062803"/>
            <a:ext cx="1056791" cy="976873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lIns="193532" tIns="96765" rIns="193532" bIns="96765" rtlCol="0" anchor="ctr"/>
          <a:lstStyle/>
          <a:p>
            <a:pPr algn="ctr" defTabSz="1218961">
              <a:defRPr/>
            </a:pPr>
            <a:r>
              <a:rPr lang="en-US" sz="3810" b="1" dirty="0">
                <a:solidFill>
                  <a:srgbClr val="002060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3296991" y="4560911"/>
            <a:ext cx="1056791" cy="984397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193532" tIns="96765" rIns="193532" bIns="96765" rtlCol="0" anchor="ctr"/>
          <a:lstStyle/>
          <a:p>
            <a:pPr algn="ctr" defTabSz="1218961">
              <a:defRPr/>
            </a:pPr>
            <a:r>
              <a:rPr lang="en-US" sz="381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41745" y="218591"/>
            <a:ext cx="94195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solidFill>
                  <a:schemeClr val="bg1"/>
                </a:solidFill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00467" y="4729943"/>
            <a:ext cx="4301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1431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21" grpId="0" animBg="1"/>
          <p:bldP spid="22" grpId="0" animBg="1"/>
          <p:bldP spid="23" grpId="0" animBg="1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3978</TotalTime>
  <Words>519</Words>
  <Application>Microsoft Office PowerPoint</Application>
  <PresentationFormat>Широкоэкранный</PresentationFormat>
  <Paragraphs>92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Franklin Gothic Book</vt:lpstr>
      <vt:lpstr>Open Sans</vt:lpstr>
      <vt:lpstr>Open Sans Light</vt:lpstr>
      <vt:lpstr>Wingdings</vt:lpstr>
      <vt:lpstr>Тема Office</vt:lpstr>
      <vt:lpstr>ALGEBRA</vt:lpstr>
      <vt:lpstr>Презентация PowerPoint</vt:lpstr>
      <vt:lpstr>Xatolikni aniqlang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495</cp:revision>
  <dcterms:modified xsi:type="dcterms:W3CDTF">2020-12-02T19:34:11Z</dcterms:modified>
</cp:coreProperties>
</file>