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8"/>
  </p:notesMasterIdLst>
  <p:sldIdLst>
    <p:sldId id="264" r:id="rId2"/>
    <p:sldId id="376" r:id="rId3"/>
    <p:sldId id="389" r:id="rId4"/>
    <p:sldId id="383" r:id="rId5"/>
    <p:sldId id="384" r:id="rId6"/>
    <p:sldId id="275" r:id="rId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910D"/>
    <a:srgbClr val="4A0A1C"/>
    <a:srgbClr val="BC1A48"/>
    <a:srgbClr val="002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703452" y="2753841"/>
            <a:ext cx="2298023" cy="23310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11278" y="1576280"/>
            <a:ext cx="769217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2982" y="2324555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17517" y="4137261"/>
            <a:ext cx="640458" cy="138018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726339" y="1059928"/>
            <a:ext cx="4224233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8c : (-2) =</a:t>
            </a:r>
          </a:p>
          <a:p>
            <a:pPr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y⁷ : y</a:t>
            </a:r>
            <a:r>
              <a:rPr lang="en-US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-5a : a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-7n : (-n) 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15z : 5z =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12ab : (-4ab) =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-0,24abc : (-0,6abc) =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202" y="3399029"/>
            <a:ext cx="2378215" cy="2267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-67054"/>
            <a:ext cx="12192000" cy="92920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2118" y="1231290"/>
            <a:ext cx="889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- 4c</a:t>
            </a:r>
            <a:endParaRPr lang="ru-RU" sz="3200" dirty="0">
              <a:solidFill>
                <a:srgbClr val="26910D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08883" y="1958423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3200" dirty="0">
              <a:solidFill>
                <a:srgbClr val="26910D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57844" y="2613150"/>
            <a:ext cx="548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endParaRPr lang="ru-RU" sz="3200" dirty="0">
              <a:solidFill>
                <a:srgbClr val="26910D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90377" y="4126162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solidFill>
                <a:srgbClr val="26910D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70966" y="3399029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3200" dirty="0">
              <a:solidFill>
                <a:srgbClr val="26910D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26802" y="4882098"/>
            <a:ext cx="6623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</a:t>
            </a:r>
            <a:endParaRPr lang="ru-RU" sz="3200" dirty="0">
              <a:solidFill>
                <a:srgbClr val="26910D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47515" y="5575410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3200" dirty="0">
              <a:solidFill>
                <a:srgbClr val="26910D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39163" y="1203657"/>
            <a:ext cx="2813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- 4c · (-2) = 8c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63367" y="1868413"/>
            <a:ext cx="20409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∙ y</a:t>
            </a:r>
            <a:r>
              <a:rPr lang="en-US" sz="3200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y⁷</a:t>
            </a:r>
            <a:r>
              <a:rPr lang="en-US" sz="3200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18483" y="2613149"/>
            <a:ext cx="20858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-5·a = -5a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29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3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40277" y="3647184"/>
            <a:ext cx="4462788" cy="621508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144a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(-12a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k)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30x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z =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  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333002" y="1689596"/>
            <a:ext cx="37401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((10a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): 2) :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80671" y="1665093"/>
            <a:ext cx="21579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5a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856412" y="1710118"/>
            <a:ext cx="16626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5a</a:t>
            </a:r>
            <a:r>
              <a:rPr lang="en-US" sz="3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3265" y="1566484"/>
            <a:ext cx="29819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10a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2ab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12192000" cy="10947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9288" y="2568484"/>
            <a:ext cx="35670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0,05abc 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0,1ac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26175" y="2545279"/>
            <a:ext cx="44534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((0,05abc)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0,1) : ac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91968" y="2565690"/>
            <a:ext cx="27703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0,5abc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374608" y="2598003"/>
            <a:ext cx="10679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0,5b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07016" y="3638970"/>
            <a:ext cx="17315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-12a³k³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258057"/>
              </p:ext>
            </p:extLst>
          </p:nvPr>
        </p:nvGraphicFramePr>
        <p:xfrm>
          <a:off x="4984459" y="4152047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459" y="4152047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252455" y="4486308"/>
            <a:ext cx="1709122" cy="7397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5x³y²z⁶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85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="" xmlns:a16="http://schemas.microsoft.com/office/drawing/2014/main" id="{0DE5A259-1887-4AEA-96B6-D1745410B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862" y="1378039"/>
            <a:ext cx="11932276" cy="5241702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ru-RU" altLang="en-US" sz="3200" dirty="0"/>
              <a:t>	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ko‘phadning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hadini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natijalarni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alt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en-US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ru-RU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C)</a:t>
            </a:r>
            <a:r>
              <a:rPr lang="ru-RU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40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0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altLang="en-US" sz="4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A</a:t>
            </a:r>
            <a:r>
              <a:rPr lang="en-US" altLang="en-US" sz="4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40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0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altLang="en-US" sz="4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altLang="en-US" sz="4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40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0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altLang="en-US" sz="4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</a:t>
            </a:r>
            <a:r>
              <a:rPr lang="en-US" altLang="en-US" sz="40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40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000" b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(6k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12k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+ 9kn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m) </a:t>
            </a:r>
            <a:r>
              <a:rPr lang="en-US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(3kn)</a:t>
            </a:r>
            <a:r>
              <a:rPr lang="en-US" altLang="en-US" sz="44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6k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en-US" sz="36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lang="en-US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3kn)</a:t>
            </a:r>
            <a:r>
              <a:rPr lang="en-US" altLang="en-US" sz="3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(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12k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en-US" sz="36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lang="en-US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3kn)</a:t>
            </a:r>
            <a:r>
              <a:rPr lang="en-US" altLang="en-US" sz="3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(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9kn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en-US" sz="36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lang="en-US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3kn) 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2kn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4k</a:t>
            </a:r>
            <a:r>
              <a:rPr lang="en-US" altLang="en-US" sz="36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3nm</a:t>
            </a:r>
            <a:r>
              <a:rPr lang="en-US" alt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en-US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1204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41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68266327-8C5F-4D3A-8EB6-0683E802C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2125" y="1701084"/>
            <a:ext cx="9051700" cy="4114800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(5mn – 6np) </a:t>
            </a:r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5mn : n - 6np : n =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(4a² - 3ab) : a = 4a² </a:t>
            </a:r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- 3ab </a:t>
            </a:r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(x –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: x = x : x –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x =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(cd - d) : (-d) = cd : (-d) – d : </a:t>
            </a:r>
            <a:r>
              <a:rPr lang="en-US" alt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(-d) =</a:t>
            </a:r>
            <a:endParaRPr lang="en-US" alt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ru-RU" alt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308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89171" y="1634184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5m – 6p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57734" y="2511555"/>
            <a:ext cx="1749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4a – 3b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7146" y="3435318"/>
            <a:ext cx="1210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y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563303" y="4351985"/>
            <a:ext cx="16337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 + 1 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54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400" dirty="0" smtClean="0"/>
              <a:t>  </a:t>
            </a:r>
            <a:endParaRPr lang="ru-RU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293689" y="2268353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163230" y="1591244"/>
            <a:ext cx="93385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93-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302- 308-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690" y="3971441"/>
            <a:ext cx="3716366" cy="207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3804</TotalTime>
  <Words>252</Words>
  <Application>Microsoft Office PowerPoint</Application>
  <PresentationFormat>Широкоэкранный</PresentationFormat>
  <Paragraphs>55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Franklin Gothic Book</vt:lpstr>
      <vt:lpstr>Wingdings</vt:lpstr>
      <vt:lpstr>Тема Office</vt:lpstr>
      <vt:lpstr>Формула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Админ</cp:lastModifiedBy>
  <cp:revision>474</cp:revision>
  <dcterms:modified xsi:type="dcterms:W3CDTF">2020-11-25T17:57:44Z</dcterms:modified>
</cp:coreProperties>
</file>