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9"/>
  </p:notesMasterIdLst>
  <p:sldIdLst>
    <p:sldId id="264" r:id="rId2"/>
    <p:sldId id="366" r:id="rId3"/>
    <p:sldId id="367" r:id="rId4"/>
    <p:sldId id="368" r:id="rId5"/>
    <p:sldId id="369" r:id="rId6"/>
    <p:sldId id="370" r:id="rId7"/>
    <p:sldId id="275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A1C"/>
    <a:srgbClr val="26910D"/>
    <a:srgbClr val="002B82"/>
    <a:srgbClr val="BC1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002332" y="2322678"/>
            <a:ext cx="2566418" cy="2622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0288" y="1321554"/>
            <a:ext cx="769217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5002" y="2322678"/>
            <a:ext cx="640457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9830" y="4287263"/>
            <a:ext cx="640458" cy="13801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Grp="1" noChangeArrowheads="1"/>
          </p:cNvSpPr>
          <p:nvPr>
            <p:ph idx="1"/>
          </p:nvPr>
        </p:nvSpPr>
        <p:spPr>
          <a:xfrm>
            <a:off x="1774826" y="4797426"/>
            <a:ext cx="2746375" cy="9255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sz="5400" b="1" dirty="0" err="1" smtClean="0"/>
              <a:t>Javob</a:t>
            </a:r>
            <a:r>
              <a:rPr lang="ru-RU" sz="5400" b="1" dirty="0" smtClean="0"/>
              <a:t>:</a:t>
            </a:r>
            <a:endParaRPr lang="ru-RU" sz="5400" b="1" dirty="0"/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1" t="27679" r="22113" b="56514"/>
          <a:stretch>
            <a:fillRect/>
          </a:stretch>
        </p:blipFill>
        <p:spPr bwMode="auto">
          <a:xfrm>
            <a:off x="1703389" y="2276475"/>
            <a:ext cx="8713787" cy="16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38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29659" r="64223" b="58304"/>
          <a:stretch>
            <a:fillRect/>
          </a:stretch>
        </p:blipFill>
        <p:spPr bwMode="auto">
          <a:xfrm>
            <a:off x="4295775" y="4652963"/>
            <a:ext cx="367188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2492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83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2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4" name="Rectangle 4"/>
          <p:cNvSpPr>
            <a:spLocks noGrp="1" noChangeArrowheads="1"/>
          </p:cNvSpPr>
          <p:nvPr>
            <p:ph idx="1"/>
          </p:nvPr>
        </p:nvSpPr>
        <p:spPr>
          <a:xfrm>
            <a:off x="1074311" y="5150946"/>
            <a:ext cx="5257800" cy="14128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5400" b="1" dirty="0" err="1" smtClean="0"/>
              <a:t>Javob</a:t>
            </a:r>
            <a:r>
              <a:rPr lang="ru-RU" sz="5400" b="1" dirty="0" smtClean="0"/>
              <a:t>:  </a:t>
            </a:r>
            <a:r>
              <a:rPr lang="ru-RU" sz="8800" b="1" dirty="0">
                <a:solidFill>
                  <a:srgbClr val="0000FF"/>
                </a:solidFill>
              </a:rPr>
              <a:t>а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28455" r="12300" b="56512"/>
          <a:stretch>
            <a:fillRect/>
          </a:stretch>
        </p:blipFill>
        <p:spPr bwMode="auto">
          <a:xfrm>
            <a:off x="1339403" y="2060575"/>
            <a:ext cx="9077773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1524000" y="3141663"/>
            <a:ext cx="914400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sz="5400" b="1" dirty="0"/>
          </a:p>
        </p:txBody>
      </p:sp>
      <p:pic>
        <p:nvPicPr>
          <p:cNvPr id="23040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27679" r="24663" b="58495"/>
          <a:stretch>
            <a:fillRect/>
          </a:stretch>
        </p:blipFill>
        <p:spPr bwMode="auto">
          <a:xfrm>
            <a:off x="1996224" y="3850783"/>
            <a:ext cx="8671775" cy="129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1977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99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30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30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9418" y="1672605"/>
            <a:ext cx="115531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(2а+5)–(</a:t>
            </a:r>
            <a:r>
              <a:rPr lang="ru-RU" sz="4800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3а-7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2а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+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5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3а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7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 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12492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38402" y="1675436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00423" y="1720184"/>
            <a:ext cx="1229824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+12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3035" y="2954172"/>
            <a:ext cx="111524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(7х-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6)–(</a:t>
            </a:r>
            <a:r>
              <a:rPr lang="ru-RU" sz="4800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2х+3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7х–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6+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2х–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9х-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9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71869" y="3013391"/>
            <a:ext cx="49885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71869" y="5387260"/>
            <a:ext cx="18020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a+14b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95755" y="4156153"/>
            <a:ext cx="3550618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14a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7b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</a:t>
            </a:r>
            <a:r>
              <a:rPr lang="ru-RU" sz="4000" u="sng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</a:t>
            </a:r>
            <a:r>
              <a:rPr lang="en-US" sz="4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7b </a:t>
            </a:r>
            <a:r>
              <a:rPr lang="en-US" sz="4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40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 – 2d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32997" y="4556561"/>
            <a:ext cx="49885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</a:t>
            </a:r>
            <a:endParaRPr lang="ru-RU" sz="4400" dirty="0">
              <a:solidFill>
                <a:srgbClr val="002B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18231" y="2937223"/>
            <a:ext cx="870751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7662" y="4233395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1669375" y="5362359"/>
            <a:ext cx="27142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2,5x+0,5y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34992" y="4188160"/>
            <a:ext cx="35506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B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+1,5y </a:t>
            </a:r>
          </a:p>
          <a:p>
            <a:r>
              <a:rPr lang="en-US" sz="4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1,5x </a:t>
            </a:r>
            <a:r>
              <a:rPr lang="ru-RU" sz="4000" u="sng" dirty="0" smtClean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</a:t>
            </a:r>
            <a:r>
              <a:rPr lang="en-US" sz="4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1,5x+0,5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2335" y="4549936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8146" y="4255298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22" name="Овал 21"/>
          <p:cNvSpPr/>
          <p:nvPr/>
        </p:nvSpPr>
        <p:spPr>
          <a:xfrm>
            <a:off x="320783" y="1951897"/>
            <a:ext cx="384313" cy="46086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085768" y="4378810"/>
            <a:ext cx="384313" cy="46086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73035" y="4393448"/>
            <a:ext cx="384313" cy="46086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73035" y="3214344"/>
            <a:ext cx="384313" cy="46086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19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/>
      <p:bldP spid="15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12233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270-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27324" y="5110298"/>
            <a:ext cx="497983" cy="8576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282056" y="4171285"/>
            <a:ext cx="283603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b³ - 3b² + 4b</a:t>
            </a:r>
            <a:endParaRPr lang="en-US" sz="3600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b³ </a:t>
            </a:r>
            <a:r>
              <a:rPr lang="en-US" sz="36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+ 2b² + b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- 5b² </a:t>
            </a:r>
            <a:r>
              <a:rPr lang="ru-RU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82697" y="406883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_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17634" y="1230634"/>
            <a:ext cx="112483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o‘phadlarning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ayirmasini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3a² + 8a -4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+ 8a - 5a²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b³ - 3b² + 4b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+ 2b² + b³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3995" y="4068830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3a²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+ 8a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- 5a² + 8a + 3</a:t>
            </a:r>
          </a:p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8a² - 7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2625831" y="4815785"/>
            <a:ext cx="811370" cy="3219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625831" y="4255289"/>
            <a:ext cx="811370" cy="3219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341962" y="4306489"/>
            <a:ext cx="487475" cy="38472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6341962" y="4895312"/>
            <a:ext cx="443639" cy="3612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40390" y="4000776"/>
            <a:ext cx="5229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/>
              <a:t>_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2351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12233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27324" y="4288664"/>
            <a:ext cx="497983" cy="8576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99379" y="2806706"/>
            <a:ext cx="9950160" cy="769441"/>
          </a:xfrm>
          <a:prstGeom prst="rect">
            <a:avLst/>
          </a:prstGeom>
          <a:noFill/>
          <a:ln>
            <a:solidFill>
              <a:srgbClr val="26910D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son: 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n+1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n+2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n+3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n+4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52744" y="2454919"/>
            <a:ext cx="1847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400" dirty="0"/>
          </a:p>
          <a:p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760521" y="852988"/>
            <a:ext cx="1035390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bo‘linishini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600" b="1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i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2156" y="3926867"/>
            <a:ext cx="97145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+ 1)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+ 2)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+(n + 3)+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+ 4)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2453" y="4976402"/>
            <a:ext cx="23535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5n+10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86277" y="5007317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·(n+2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ru-RU" sz="3600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3873" y="5047028"/>
            <a:ext cx="57358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n+n+1+n+2+n+3+n+4 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2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93689" y="2268353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2051" y="1498912"/>
            <a:ext cx="933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83-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62- 266-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5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30" y="3037794"/>
            <a:ext cx="3291644" cy="260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3330</TotalTime>
  <Words>237</Words>
  <Application>Microsoft Office PowerPoint</Application>
  <PresentationFormat>Широкоэкранный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Franklin Gothic Book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409</cp:revision>
  <dcterms:modified xsi:type="dcterms:W3CDTF">2020-12-19T06:14:59Z</dcterms:modified>
</cp:coreProperties>
</file>