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936" r:id="rId3"/>
    <p:sldId id="937" r:id="rId4"/>
    <p:sldId id="938" r:id="rId5"/>
    <p:sldId id="939" r:id="rId6"/>
    <p:sldId id="940" r:id="rId7"/>
    <p:sldId id="941" r:id="rId8"/>
    <p:sldId id="942" r:id="rId9"/>
    <p:sldId id="943" r:id="rId10"/>
    <p:sldId id="944" r:id="rId11"/>
    <p:sldId id="945" r:id="rId12"/>
    <p:sldId id="926" r:id="rId13"/>
    <p:sldId id="946" r:id="rId14"/>
    <p:sldId id="947" r:id="rId15"/>
    <p:sldId id="948" r:id="rId16"/>
    <p:sldId id="949" r:id="rId17"/>
    <p:sldId id="950" r:id="rId18"/>
    <p:sldId id="951" r:id="rId19"/>
    <p:sldId id="920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4624" autoAdjust="0"/>
  </p:normalViewPr>
  <p:slideViewPr>
    <p:cSldViewPr>
      <p:cViewPr>
        <p:scale>
          <a:sx n="71" d="100"/>
          <a:sy n="71" d="100"/>
        </p:scale>
        <p:origin x="-46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06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5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99456" y="2204864"/>
            <a:ext cx="7200800" cy="354872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Jumaniyoz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Jabborov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YONIQ “KO‘K CHIROQ”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479376" y="3356992"/>
            <a:ext cx="432048" cy="223224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3794" name="Picture 2" descr="Движение спецпоездов продолжается | Министерство транспорта Республики  Узбекистан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8813" r="8813"/>
          <a:stretch>
            <a:fillRect/>
          </a:stretch>
        </p:blipFill>
        <p:spPr bwMode="auto">
          <a:xfrm>
            <a:off x="7752184" y="2708920"/>
            <a:ext cx="374173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(187-bet)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149080"/>
            <a:ext cx="388843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Samolyot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yuk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yo‘lovchilarni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manziliga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yetkazish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1824" y="4149080"/>
            <a:ext cx="3528392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yo‘lovchilarni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mo‘ljallangan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4149080"/>
            <a:ext cx="352839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Ekskavator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turpoqni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kovlash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6322" name="Picture 2" descr="https://aviav.ru/wp-content/uploads/2018/04/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340768"/>
            <a:ext cx="3896635" cy="2664296"/>
          </a:xfrm>
          <a:prstGeom prst="rect">
            <a:avLst/>
          </a:prstGeom>
          <a:noFill/>
        </p:spPr>
      </p:pic>
      <p:pic>
        <p:nvPicPr>
          <p:cNvPr id="56324" name="Picture 4" descr="https://avatars.mds.yandex.net/get-altay/4365309/2a0000017772accdf9ccf94136278289f585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1340768"/>
            <a:ext cx="3552395" cy="2664296"/>
          </a:xfrm>
          <a:prstGeom prst="rect">
            <a:avLst/>
          </a:prstGeom>
          <a:noFill/>
        </p:spPr>
      </p:pic>
      <p:pic>
        <p:nvPicPr>
          <p:cNvPr id="56328" name="Picture 8" descr="https://i.artfile.ru/4096x2731_1144746_%5bwww.ArtFile.ru%5d.jpg"/>
          <p:cNvPicPr>
            <a:picLocks noChangeAspect="1" noChangeArrowheads="1"/>
          </p:cNvPicPr>
          <p:nvPr/>
        </p:nvPicPr>
        <p:blipFill>
          <a:blip r:embed="rId5" cstate="print"/>
          <a:srcRect r="11997"/>
          <a:stretch>
            <a:fillRect/>
          </a:stretch>
        </p:blipFill>
        <p:spPr bwMode="auto">
          <a:xfrm>
            <a:off x="8328248" y="1340768"/>
            <a:ext cx="3516581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(187-bet)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149080"/>
            <a:ext cx="38884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1824" y="4149080"/>
            <a:ext cx="352839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4149080"/>
            <a:ext cx="352839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???</a:t>
            </a:r>
          </a:p>
        </p:txBody>
      </p:sp>
      <p:pic>
        <p:nvPicPr>
          <p:cNvPr id="58370" name="Picture 2" descr="https://images.wallpaperscraft.ru/image/honda_mototsikl_krasnyj_vid_sboku_102997_16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1340768"/>
            <a:ext cx="3637434" cy="2448272"/>
          </a:xfrm>
          <a:prstGeom prst="rect">
            <a:avLst/>
          </a:prstGeom>
          <a:noFill/>
        </p:spPr>
      </p:pic>
      <p:pic>
        <p:nvPicPr>
          <p:cNvPr id="58372" name="Picture 4" descr="https://proprikol.ru/wp-content/uploads/2020/03/kartinki-avtobusy-16.jpg"/>
          <p:cNvPicPr>
            <a:picLocks noChangeAspect="1" noChangeArrowheads="1"/>
          </p:cNvPicPr>
          <p:nvPr/>
        </p:nvPicPr>
        <p:blipFill>
          <a:blip r:embed="rId4" cstate="print"/>
          <a:srcRect l="5967" t="20588" r="17959"/>
          <a:stretch>
            <a:fillRect/>
          </a:stretch>
        </p:blipFill>
        <p:spPr bwMode="auto">
          <a:xfrm>
            <a:off x="407368" y="1340768"/>
            <a:ext cx="3672408" cy="2592288"/>
          </a:xfrm>
          <a:prstGeom prst="rect">
            <a:avLst/>
          </a:prstGeom>
          <a:noFill/>
        </p:spPr>
      </p:pic>
      <p:pic>
        <p:nvPicPr>
          <p:cNvPr id="58374" name="Picture 6" descr="https://www.velopiter.ru/vlp/cache/preview/max2000/2a9/2a9b50407c14bab117dbb33c5aff5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7808" y="1412776"/>
            <a:ext cx="360338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1268760"/>
            <a:ext cx="7200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YONIQ “KO‘K CHIROQ”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904" y="2708920"/>
            <a:ext cx="6624736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Xovos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cho‘liga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Vodiy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teplovoz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Vagonlari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qator-qator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yukni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tortar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314" name="Picture 2" descr="Тепловоз 2ТЭ116 - Тепловозы - Справочник по подвижному составу - Архив  статей - Железнодорожный портал Донецкой железной дор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492896"/>
            <a:ext cx="480053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YONIQ “KO‘K CHIROQ”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3632" y="4005064"/>
            <a:ext cx="684076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karvon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taxta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sement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don?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ulug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yurtimizga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Qurilishlar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2ТЭ10М - Белорусская железная доро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1268760"/>
            <a:ext cx="6192688" cy="2709302"/>
          </a:xfrm>
          <a:prstGeom prst="rect">
            <a:avLst/>
          </a:prstGeom>
          <a:noFill/>
        </p:spPr>
      </p:pic>
      <p:pic>
        <p:nvPicPr>
          <p:cNvPr id="11270" name="Picture 6" descr="O'zbekiston temir yo'llari» AJ— Teplovozlardan elektrovozlarga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1268760"/>
            <a:ext cx="3600400" cy="269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YONIQ “KO‘K CHIROQ”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3933056"/>
            <a:ext cx="8208912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Ortilgandir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yuk,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karvonning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panja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Taralgandir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so‘ngsiz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temir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2" name="Picture 6" descr="Temir yo'l haqida qiziqarli ma'lumotlar. Rossiya temir yo'llari haqida  qiziqarli ma'lumot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68760"/>
            <a:ext cx="3888432" cy="2582427"/>
          </a:xfrm>
          <a:prstGeom prst="rect">
            <a:avLst/>
          </a:prstGeom>
          <a:noFill/>
        </p:spPr>
      </p:pic>
      <p:pic>
        <p:nvPicPr>
          <p:cNvPr id="9226" name="Picture 10" descr="https://www.hilok.ru/images/2020/elektrvo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1268760"/>
            <a:ext cx="3661384" cy="2592288"/>
          </a:xfrm>
          <a:prstGeom prst="rect">
            <a:avLst/>
          </a:prstGeom>
          <a:noFill/>
        </p:spPr>
      </p:pic>
      <p:pic>
        <p:nvPicPr>
          <p:cNvPr id="9228" name="Picture 12" descr="https://www.railpictures.net/images/d1/9/0/8/3908.1384532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0256" y="1268759"/>
            <a:ext cx="3456384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YONIQ “KO‘K CHIROQ”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624" y="3429000"/>
            <a:ext cx="7128792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karvonga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yaqindir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Manzilingga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pahlavon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hamisha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Jumaniyoz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Jabborov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Узбекистон темир йуллари»: развитие, достижения, перспекти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68760"/>
            <a:ext cx="3888432" cy="2186163"/>
          </a:xfrm>
          <a:prstGeom prst="rect">
            <a:avLst/>
          </a:prstGeom>
          <a:noFill/>
        </p:spPr>
      </p:pic>
      <p:pic>
        <p:nvPicPr>
          <p:cNvPr id="7172" name="Picture 4" descr="Контейнерный поезд с экспортной продукцией Узбекистана отправился в Турцию  : uz.utro.news"/>
          <p:cNvPicPr>
            <a:picLocks noChangeAspect="1" noChangeArrowheads="1"/>
          </p:cNvPicPr>
          <p:nvPr/>
        </p:nvPicPr>
        <p:blipFill>
          <a:blip r:embed="rId4" cstate="print"/>
          <a:srcRect b="11964"/>
          <a:stretch>
            <a:fillRect/>
          </a:stretch>
        </p:blipFill>
        <p:spPr bwMode="auto">
          <a:xfrm>
            <a:off x="4511824" y="1268760"/>
            <a:ext cx="4536504" cy="2160616"/>
          </a:xfrm>
          <a:prstGeom prst="rect">
            <a:avLst/>
          </a:prstGeom>
          <a:noFill/>
        </p:spPr>
      </p:pic>
      <p:pic>
        <p:nvPicPr>
          <p:cNvPr id="7174" name="Picture 6" descr="Temir yo'l haqida qiziqarli ma'lumotlar. Rossiya temir yo'llari haqida  qiziqarli ma'lumot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2344" y="1268760"/>
            <a:ext cx="2736304" cy="21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104" y="1276505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Yoniq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40" y="2077224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Teplovoz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285" y="2836469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40" y="3600357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Vagonlarda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440" y="4380826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440" y="5156399"/>
            <a:ext cx="114492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chiqqaningizda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transport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vositalaridan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527570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510994" y="18864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Grafikli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63352" y="3789040"/>
            <a:ext cx="259228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tashiydigan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63352" y="1268760"/>
            <a:ext cx="259228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Yo‘lovchi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tashiydigan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51784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07968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16280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4812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056440" y="27809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1"/>
            <a:endCxn id="9" idx="5"/>
          </p:cNvCxnSpPr>
          <p:nvPr/>
        </p:nvCxnSpPr>
        <p:spPr>
          <a:xfrm flipH="1" flipV="1">
            <a:off x="7493979" y="3098787"/>
            <a:ext cx="1164482" cy="159653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7"/>
            <a:endCxn id="9" idx="3"/>
          </p:cNvCxnSpPr>
          <p:nvPr/>
        </p:nvCxnSpPr>
        <p:spPr>
          <a:xfrm flipV="1">
            <a:off x="6053819" y="3098787"/>
            <a:ext cx="1236490" cy="159653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1"/>
          </p:cNvCxnSpPr>
          <p:nvPr/>
        </p:nvCxnSpPr>
        <p:spPr>
          <a:xfrm>
            <a:off x="4439816" y="3140968"/>
            <a:ext cx="1410333" cy="155434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1" idx="3"/>
          </p:cNvCxnSpPr>
          <p:nvPr/>
        </p:nvCxnSpPr>
        <p:spPr>
          <a:xfrm flipH="1">
            <a:off x="8904313" y="3026779"/>
            <a:ext cx="1194308" cy="16510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/>
          <p:nvPr/>
        </p:nvSpPr>
        <p:spPr>
          <a:xfrm>
            <a:off x="3431704" y="5301208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avtobus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samolyot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510994" y="18864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Grafikli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35360" y="4293096"/>
            <a:ext cx="25922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35360" y="2204864"/>
            <a:ext cx="25562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mashina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251684" y="5834540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avtobus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neksiya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metro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spark.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056809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1237288"/>
            <a:ext cx="7056784" cy="2767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3-mashq.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(190-bet)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4238230"/>
            <a:ext cx="7056784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Transport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vositalaridan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tavsiyalaringizni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(190-bet)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056809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1237288"/>
            <a:ext cx="7056784" cy="2767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o‘rtasidagi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farqni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(186-bet)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4238230"/>
            <a:ext cx="7056784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yoqtirgan transport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matn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(186-bet)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1268760"/>
            <a:ext cx="5616624" cy="532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Ko’chada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yo‘llarda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hurmatda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ozodalikka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madaniyatiga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>
              <a:buAutoNum type="arabicPeriod"/>
            </a:pP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8008" y="1268760"/>
            <a:ext cx="5760640" cy="532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2950" indent="-742950"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Yo‘llarda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harakatlanish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qoidalarini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buzmaslik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belgilariga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Piyoda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majburiyatlarini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BEKATDA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800" y="1988840"/>
            <a:ext cx="741682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Dono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bormoqchisan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Madaniyat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saroyiga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bobom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teatrga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4-avtobus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-chi?</a:t>
            </a:r>
          </a:p>
        </p:txBody>
      </p:sp>
      <p:pic>
        <p:nvPicPr>
          <p:cNvPr id="29698" name="Picture 2" descr="Qashqadaryo viloyati hokimli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3197875" cy="2088232"/>
          </a:xfrm>
          <a:prstGeom prst="rect">
            <a:avLst/>
          </a:prstGeom>
          <a:noFill/>
        </p:spPr>
      </p:pic>
      <p:pic>
        <p:nvPicPr>
          <p:cNvPr id="29700" name="Picture 4" descr="Давлат театрлари ахборот тизими – Ўзбек Миллий Академик драма театри"/>
          <p:cNvPicPr>
            <a:picLocks noChangeAspect="1" noChangeArrowheads="1"/>
          </p:cNvPicPr>
          <p:nvPr/>
        </p:nvPicPr>
        <p:blipFill>
          <a:blip r:embed="rId4" cstate="print"/>
          <a:srcRect l="12561" t="9677" r="15665"/>
          <a:stretch>
            <a:fillRect/>
          </a:stretch>
        </p:blipFill>
        <p:spPr bwMode="auto">
          <a:xfrm>
            <a:off x="911424" y="4293096"/>
            <a:ext cx="3168352" cy="221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BEKATDA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20" y="2348880"/>
            <a:ext cx="655272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transportga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chiqishim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94-avtobus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markaziy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bekatga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yo‘nalishli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uygacha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transportda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7650" name="Picture 2" descr="Автобус 94, Ташкент: маршрут и остановки — 2Г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564903"/>
            <a:ext cx="4968552" cy="3331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(186-bet)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3068960"/>
            <a:ext cx="1144927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reysga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kelmadingiz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yopiq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1916832"/>
            <a:ext cx="114492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 -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chiptani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Poyezd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4293096"/>
            <a:ext cx="1144927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turibsiz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Tog‘amnikiga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368" y="5517232"/>
            <a:ext cx="1144927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to‘xtab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Benzin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 .</a:t>
            </a: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(186-bet)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2564904"/>
            <a:ext cx="1173730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reysga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kelmadingiz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yopiq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kelmadim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352" y="1196752"/>
            <a:ext cx="1173730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-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chiptani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Poyezd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Buxoroga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3933056"/>
            <a:ext cx="1173730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turibsiz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Tog‘amnikiga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turibman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352" y="5301208"/>
            <a:ext cx="1173730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to‘xtab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Benzin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qolgani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to‘xtab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24" y="1268760"/>
            <a:ext cx="66247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Telefonda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murojaat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552" y="2348880"/>
            <a:ext cx="849694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Hamidni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Botir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aka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shifoxonami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qabulxonami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Dildorani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dugonasi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Barnoman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070082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transport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vositalarining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(187-bet)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5301208"/>
            <a:ext cx="403244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Metro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yo‘lovchilarni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 descr="https://i.ytimg.com/vi/lfo8LM-nd_4/maxresdefault.jpg"/>
          <p:cNvPicPr>
            <a:picLocks noChangeAspect="1" noChangeArrowheads="1"/>
          </p:cNvPicPr>
          <p:nvPr/>
        </p:nvPicPr>
        <p:blipFill>
          <a:blip r:embed="rId3" cstate="print"/>
          <a:srcRect l="4963" r="7353"/>
          <a:stretch>
            <a:fillRect/>
          </a:stretch>
        </p:blipFill>
        <p:spPr bwMode="auto">
          <a:xfrm>
            <a:off x="335360" y="2564904"/>
            <a:ext cx="4040919" cy="2592288"/>
          </a:xfrm>
          <a:prstGeom prst="rect">
            <a:avLst/>
          </a:prstGeom>
          <a:noFill/>
        </p:spPr>
      </p:pic>
      <p:pic>
        <p:nvPicPr>
          <p:cNvPr id="2052" name="Picture 4" descr="https://a.d-cd.net/6c498des-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2564904"/>
            <a:ext cx="3744416" cy="2593008"/>
          </a:xfrm>
          <a:prstGeom prst="rect">
            <a:avLst/>
          </a:prstGeom>
          <a:noFill/>
        </p:spPr>
      </p:pic>
      <p:pic>
        <p:nvPicPr>
          <p:cNvPr id="2056" name="Picture 8" descr="https://i2.wp.com/korabli.eu/images/oboi/grazhdanskie-suda/laynery/full/layner-seven-seas-naviga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264" y="2564904"/>
            <a:ext cx="3456715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51784" y="5301208"/>
            <a:ext cx="417646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Kamaz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yuk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mo‘ljallangan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4232" y="5301208"/>
            <a:ext cx="379174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yuk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yo‘lovchilar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97248423</TotalTime>
  <Words>744</Words>
  <Application>Microsoft Office PowerPoint</Application>
  <PresentationFormat>Произвольный</PresentationFormat>
  <Paragraphs>156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  O‘zbek tili</vt:lpstr>
      <vt:lpstr>MUSTAQIL BAJARISH UCHUN TOPSHIRIQLAR</vt:lpstr>
      <vt:lpstr>MUSTAQIL BAJARISH UCHUN TOPSHIRIQLAR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3259</cp:revision>
  <dcterms:created xsi:type="dcterms:W3CDTF">2020-08-03T09:44:14Z</dcterms:created>
  <dcterms:modified xsi:type="dcterms:W3CDTF">2021-03-24T04:20:00Z</dcterms:modified>
</cp:coreProperties>
</file>