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4" r:id="rId2"/>
    <p:sldId id="921" r:id="rId3"/>
    <p:sldId id="922" r:id="rId4"/>
    <p:sldId id="934" r:id="rId5"/>
    <p:sldId id="935" r:id="rId6"/>
    <p:sldId id="923" r:id="rId7"/>
    <p:sldId id="931" r:id="rId8"/>
    <p:sldId id="925" r:id="rId9"/>
    <p:sldId id="926" r:id="rId10"/>
    <p:sldId id="927" r:id="rId11"/>
    <p:sldId id="928" r:id="rId12"/>
    <p:sldId id="907" r:id="rId13"/>
    <p:sldId id="929" r:id="rId14"/>
    <p:sldId id="930" r:id="rId15"/>
    <p:sldId id="890" r:id="rId16"/>
    <p:sldId id="932" r:id="rId17"/>
    <p:sldId id="909" r:id="rId18"/>
    <p:sldId id="933" r:id="rId19"/>
    <p:sldId id="920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5" autoAdjust="0"/>
    <p:restoredTop sz="94803" autoAdjust="0"/>
  </p:normalViewPr>
  <p:slideViewPr>
    <p:cSldViewPr>
      <p:cViewPr varScale="1">
        <p:scale>
          <a:sx n="69" d="100"/>
          <a:sy n="69" d="100"/>
        </p:scale>
        <p:origin x="-156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9062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8452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8452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1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99456" y="2204864"/>
            <a:ext cx="7200800" cy="4389982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Transportda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yurish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odobi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Shakl-ko‘rinishni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551385" y="2996952"/>
            <a:ext cx="432048" cy="275252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35842" name="Picture 2" descr="https://pbs.twimg.com/media/EfblLBpXYAIU6V3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7428" r="17428"/>
          <a:stretch>
            <a:fillRect/>
          </a:stretch>
        </p:blipFill>
        <p:spPr bwMode="auto">
          <a:xfrm>
            <a:off x="8112224" y="2708920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449272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TRANSPORTDA (184-bet)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2348880"/>
            <a:ext cx="5616624" cy="42780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Jamoat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transportida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ovozda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gaplashish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odobsizlikdir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Avtobus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ichiga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chiqindilar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tashlash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Transportda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yurish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ammo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asrashni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bilish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9938" name="Picture 2" descr="https://e-derslik.edu.az/books/287/assets/img/page70/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2420888"/>
            <a:ext cx="5130570" cy="4104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1464" y="260648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C:\Users\Maktab\Desktop\уящяф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740" y="2059924"/>
            <a:ext cx="3744416" cy="3704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655840" y="1412776"/>
            <a:ext cx="6744072" cy="501675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muhim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важный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egallamoq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здезь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: заменять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ovozda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высоким     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                 голосом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tutqich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ручка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joy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уступать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tejamoq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экономить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mahkam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крепко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449272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Transportda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emasligi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bilganlaringizni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(185-bet)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3501008"/>
            <a:ext cx="11449272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Transport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vositalariga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batamom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to‘xtagandan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7368" y="5373216"/>
            <a:ext cx="11449272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/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Transport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vositasi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harakatlanayotgan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paytda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sakrab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chiqmang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orqasiga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osilmang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zinapoyalarida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turmang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7368" y="2348880"/>
            <a:ext cx="11449272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Transport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vositalarini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bekatlarda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yo‘lining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transport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vositasi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qatnaydigan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qismiga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chiqmang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7368" y="4221088"/>
            <a:ext cx="11449272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Jamoat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transportiga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orqa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eshikdan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old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eshikdan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oshiriladi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2-mashq (185-bet)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384" y="1268760"/>
            <a:ext cx="11233248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352" y="2636912"/>
            <a:ext cx="11665296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o‘lkalarga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avtobusda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samolyotda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Avtobusga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iflos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kiyimda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suvda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chiqmang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Temiryo‘l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vokzaliga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poyezdda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metroda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qulay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4.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Mehmonlarni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avtobus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bekatida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men,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u)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5.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avtobusga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hassada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chiqqan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kishiga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joy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xmlns="" val="360700826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(185-bet)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384" y="1268760"/>
            <a:ext cx="11233248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9416" y="2636912"/>
            <a:ext cx="10657184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o‘lkalarga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samolyotda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Avtobusga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iflos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kiyimda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chiqmang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Temiryo‘l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vokzaliga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metroda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qulay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4.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Mehmonlarni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avtobus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bekatida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avtobusga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hassada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chiqqan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kishiga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joy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xmlns="" val="360700826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3-topshiriq (185-bet)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28048" y="2204864"/>
            <a:ext cx="5112568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Kechirasiz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avtobuslar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bekati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To‘g‘riga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o‘ngga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burilasiz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bormoqchisiz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Gafur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G‘ulom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bormoqchiman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22" name="Picture 2" descr="https://storage.kun.uz/source/5/761suoeRbWzJGna8D1zxkZNCvgStK6p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2348880"/>
            <a:ext cx="5618818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3-topshiriq (185-bet)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12024" y="1988840"/>
            <a:ext cx="5472608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avtobusga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chiqmang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metroda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qulay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Metro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yaqinmi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Xiyobondan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o‘tsangiz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metroga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…</a:t>
            </a:r>
          </a:p>
        </p:txBody>
      </p:sp>
      <p:pic>
        <p:nvPicPr>
          <p:cNvPr id="28676" name="Picture 4" descr="https://xn--90ab5f.xn--p1ai/upload/iblock/e2a/e2acd614a34d7d9d150113cdbd6ed410.jpg"/>
          <p:cNvPicPr>
            <a:picLocks noChangeAspect="1" noChangeArrowheads="1"/>
          </p:cNvPicPr>
          <p:nvPr/>
        </p:nvPicPr>
        <p:blipFill>
          <a:blip r:embed="rId3" cstate="print"/>
          <a:srcRect r="8921" b="8163"/>
          <a:stretch>
            <a:fillRect/>
          </a:stretch>
        </p:blipFill>
        <p:spPr bwMode="auto">
          <a:xfrm>
            <a:off x="407368" y="2276872"/>
            <a:ext cx="5682231" cy="381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namunadagidek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(18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1364" y="2348880"/>
            <a:ext cx="11449272" cy="36750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Mashinada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tashimoq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Anvar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Alisherni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ko‘rmoq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ustozi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salomlashmoq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taksida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kelmoq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uchrashmoq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kran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ko‘tarmoq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kuchuk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qo‘rqitmoq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arqon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tortmoq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4104" y="1276505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namunadagidek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(18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0440" y="2077224"/>
            <a:ext cx="1144927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yuklarni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mashinada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tashidik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3285" y="2836469"/>
            <a:ext cx="1144927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Anvar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Alisherni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teatrda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0440" y="3600357"/>
            <a:ext cx="1144927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Salim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ustozi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salomlashdi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0440" y="4380826"/>
            <a:ext cx="1144927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Men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uchrashdim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0440" y="5156399"/>
            <a:ext cx="1144927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taksida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4104" y="5927664"/>
            <a:ext cx="1144927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6.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yukni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kran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ko‘tarish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5275700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232" y="2056809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1384" y="1237288"/>
            <a:ext cx="7056784" cy="2767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harakati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o‘rtasidagi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farqni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(186-bet)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4238230"/>
            <a:ext cx="7056784" cy="21602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yoqtirgan transport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turini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ta’riflab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matn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(186-bet)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4" y="1988840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11424" y="2276872"/>
            <a:ext cx="5760640" cy="25922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(183-bet)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7408" y="1268760"/>
            <a:ext cx="10729192" cy="15121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belgilarining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rangi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shakl-ko‘rinishini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tasvirlab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(183-bet)</a:t>
            </a:r>
          </a:p>
        </p:txBody>
      </p:sp>
      <p:pic>
        <p:nvPicPr>
          <p:cNvPr id="3074" name="Picture 2" descr="http://srcyrl.eclairageurbain.com/Content/upload/2019500462/201909051020086471697.jpg"/>
          <p:cNvPicPr>
            <a:picLocks noChangeAspect="1" noChangeArrowheads="1"/>
          </p:cNvPicPr>
          <p:nvPr/>
        </p:nvPicPr>
        <p:blipFill>
          <a:blip r:embed="rId2" cstate="print"/>
          <a:srcRect l="3061" t="60064" r="58163" b="3649"/>
          <a:stretch>
            <a:fillRect/>
          </a:stretch>
        </p:blipFill>
        <p:spPr bwMode="auto">
          <a:xfrm>
            <a:off x="983432" y="2996952"/>
            <a:ext cx="1296144" cy="1227926"/>
          </a:xfrm>
          <a:prstGeom prst="rect">
            <a:avLst/>
          </a:prstGeom>
          <a:noFill/>
        </p:spPr>
      </p:pic>
      <p:pic>
        <p:nvPicPr>
          <p:cNvPr id="3076" name="Picture 4" descr="https://fs01.vseosvita.ua/0100civw-26ee/002.png"/>
          <p:cNvPicPr>
            <a:picLocks noChangeAspect="1" noChangeArrowheads="1"/>
          </p:cNvPicPr>
          <p:nvPr/>
        </p:nvPicPr>
        <p:blipFill>
          <a:blip r:embed="rId3" cstate="print"/>
          <a:srcRect l="41424" r="40971" b="62201"/>
          <a:stretch>
            <a:fillRect/>
          </a:stretch>
        </p:blipFill>
        <p:spPr bwMode="auto">
          <a:xfrm>
            <a:off x="2927648" y="3068960"/>
            <a:ext cx="1468963" cy="1296144"/>
          </a:xfrm>
          <a:prstGeom prst="rect">
            <a:avLst/>
          </a:prstGeom>
          <a:noFill/>
        </p:spPr>
      </p:pic>
      <p:pic>
        <p:nvPicPr>
          <p:cNvPr id="3078" name="Picture 6" descr="http://shejot.com/_nw/18/858654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15880" y="3068960"/>
            <a:ext cx="1224136" cy="1224139"/>
          </a:xfrm>
          <a:prstGeom prst="rect">
            <a:avLst/>
          </a:prstGeom>
          <a:noFill/>
        </p:spPr>
      </p:pic>
      <p:pic>
        <p:nvPicPr>
          <p:cNvPr id="3082" name="Picture 10" descr="https://pbs.twimg.com/profile_images/1122377847946055680/WKAtndzb_400x4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5400" y="4797152"/>
            <a:ext cx="1584176" cy="1584176"/>
          </a:xfrm>
          <a:prstGeom prst="rect">
            <a:avLst/>
          </a:prstGeom>
          <a:noFill/>
        </p:spPr>
      </p:pic>
      <p:pic>
        <p:nvPicPr>
          <p:cNvPr id="3084" name="Picture 12" descr="https://i.ytimg.com/vi/CqndXS1a6wA/hqdefaul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20336" y="2924944"/>
            <a:ext cx="2232248" cy="1674187"/>
          </a:xfrm>
          <a:prstGeom prst="rect">
            <a:avLst/>
          </a:prstGeom>
          <a:noFill/>
        </p:spPr>
      </p:pic>
      <p:pic>
        <p:nvPicPr>
          <p:cNvPr id="3086" name="Picture 14" descr="https://pbs.twimg.com/media/DXhjqyRWsAIP_Me.jpg"/>
          <p:cNvPicPr>
            <a:picLocks noChangeAspect="1" noChangeArrowheads="1"/>
          </p:cNvPicPr>
          <p:nvPr/>
        </p:nvPicPr>
        <p:blipFill>
          <a:blip r:embed="rId7" cstate="print"/>
          <a:srcRect l="66666" t="55316" r="9334" b="5758"/>
          <a:stretch>
            <a:fillRect/>
          </a:stretch>
        </p:blipFill>
        <p:spPr bwMode="auto">
          <a:xfrm>
            <a:off x="2999656" y="4797152"/>
            <a:ext cx="1584176" cy="1520169"/>
          </a:xfrm>
          <a:prstGeom prst="rect">
            <a:avLst/>
          </a:prstGeom>
          <a:noFill/>
        </p:spPr>
      </p:pic>
      <p:pic>
        <p:nvPicPr>
          <p:cNvPr id="3088" name="Picture 16" descr="https://pbs.twimg.com/media/DXhjqyRWsAIP_Me.jpg"/>
          <p:cNvPicPr>
            <a:picLocks noChangeAspect="1" noChangeArrowheads="1"/>
          </p:cNvPicPr>
          <p:nvPr/>
        </p:nvPicPr>
        <p:blipFill>
          <a:blip r:embed="rId7" cstate="print"/>
          <a:srcRect l="79999" t="2049" b="50830"/>
          <a:stretch>
            <a:fillRect/>
          </a:stretch>
        </p:blipFill>
        <p:spPr bwMode="auto">
          <a:xfrm>
            <a:off x="5087888" y="4725144"/>
            <a:ext cx="1080195" cy="1656184"/>
          </a:xfrm>
          <a:prstGeom prst="rect">
            <a:avLst/>
          </a:prstGeom>
          <a:noFill/>
        </p:spPr>
      </p:pic>
      <p:pic>
        <p:nvPicPr>
          <p:cNvPr id="3090" name="Picture 18" descr="https://i.ytimg.com/vi/cTsPxCNfs64/maxresdefault.jpg"/>
          <p:cNvPicPr>
            <a:picLocks noChangeAspect="1" noChangeArrowheads="1"/>
          </p:cNvPicPr>
          <p:nvPr/>
        </p:nvPicPr>
        <p:blipFill>
          <a:blip r:embed="rId8" cstate="print"/>
          <a:srcRect l="70283" t="45149" r="776" b="3401"/>
          <a:stretch>
            <a:fillRect/>
          </a:stretch>
        </p:blipFill>
        <p:spPr bwMode="auto">
          <a:xfrm>
            <a:off x="6888088" y="4797152"/>
            <a:ext cx="1584176" cy="1584176"/>
          </a:xfrm>
          <a:prstGeom prst="rect">
            <a:avLst/>
          </a:prstGeom>
          <a:noFill/>
        </p:spPr>
      </p:pic>
      <p:pic>
        <p:nvPicPr>
          <p:cNvPr id="3094" name="Picture 22" descr="https://static3.car.ru/uploaded/2019/12/16/1515/650_4f0f18fba8ec46f23d6d555f4361a286_55123a8e3c7b7093afbe41f4eec6742b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480376" y="4797152"/>
            <a:ext cx="1656184" cy="1656184"/>
          </a:xfrm>
          <a:prstGeom prst="rect">
            <a:avLst/>
          </a:prstGeom>
          <a:noFill/>
        </p:spPr>
      </p:pic>
      <p:pic>
        <p:nvPicPr>
          <p:cNvPr id="3096" name="Picture 24" descr="https://pixy.org/src/82/821588.png"/>
          <p:cNvPicPr>
            <a:picLocks noChangeAspect="1" noChangeArrowheads="1"/>
          </p:cNvPicPr>
          <p:nvPr/>
        </p:nvPicPr>
        <p:blipFill>
          <a:blip r:embed="rId10" cstate="print"/>
          <a:srcRect t="49683" r="72131"/>
          <a:stretch>
            <a:fillRect/>
          </a:stretch>
        </p:blipFill>
        <p:spPr bwMode="auto">
          <a:xfrm>
            <a:off x="6960096" y="2996952"/>
            <a:ext cx="1296144" cy="138992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srcyrl.eclairageurbain.com/Content/upload/2019500462/201909051020086471697.jpg"/>
          <p:cNvPicPr>
            <a:picLocks noChangeAspect="1" noChangeArrowheads="1"/>
          </p:cNvPicPr>
          <p:nvPr/>
        </p:nvPicPr>
        <p:blipFill>
          <a:blip r:embed="rId2" cstate="print"/>
          <a:srcRect l="3061" t="60064" r="58163" b="3649"/>
          <a:stretch>
            <a:fillRect/>
          </a:stretch>
        </p:blipFill>
        <p:spPr bwMode="auto">
          <a:xfrm>
            <a:off x="2999656" y="1268760"/>
            <a:ext cx="1520169" cy="1440160"/>
          </a:xfrm>
          <a:prstGeom prst="rect">
            <a:avLst/>
          </a:prstGeom>
          <a:noFill/>
        </p:spPr>
      </p:pic>
      <p:pic>
        <p:nvPicPr>
          <p:cNvPr id="3076" name="Picture 4" descr="https://fs01.vseosvita.ua/0100civw-26ee/002.png"/>
          <p:cNvPicPr>
            <a:picLocks noChangeAspect="1" noChangeArrowheads="1"/>
          </p:cNvPicPr>
          <p:nvPr/>
        </p:nvPicPr>
        <p:blipFill>
          <a:blip r:embed="rId3" cstate="print"/>
          <a:srcRect l="41424" r="40971" b="62201"/>
          <a:stretch>
            <a:fillRect/>
          </a:stretch>
        </p:blipFill>
        <p:spPr bwMode="auto">
          <a:xfrm>
            <a:off x="551384" y="1268760"/>
            <a:ext cx="1610925" cy="1421405"/>
          </a:xfrm>
          <a:prstGeom prst="rect">
            <a:avLst/>
          </a:prstGeom>
          <a:noFill/>
        </p:spPr>
      </p:pic>
      <p:pic>
        <p:nvPicPr>
          <p:cNvPr id="3078" name="Picture 6" descr="http://shejot.com/_nw/18/858654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3912" y="1556792"/>
            <a:ext cx="1440160" cy="1440164"/>
          </a:xfrm>
          <a:prstGeom prst="rect">
            <a:avLst/>
          </a:prstGeom>
          <a:noFill/>
        </p:spPr>
      </p:pic>
      <p:pic>
        <p:nvPicPr>
          <p:cNvPr id="3084" name="Picture 12" descr="https://i.ytimg.com/vi/CqndXS1a6wA/hqdefault.jpg"/>
          <p:cNvPicPr>
            <a:picLocks noChangeAspect="1" noChangeArrowheads="1"/>
          </p:cNvPicPr>
          <p:nvPr/>
        </p:nvPicPr>
        <p:blipFill rotWithShape="1">
          <a:blip r:embed="rId5" cstate="print"/>
          <a:srcRect b="19754"/>
          <a:stretch/>
        </p:blipFill>
        <p:spPr bwMode="auto">
          <a:xfrm>
            <a:off x="9624392" y="2132856"/>
            <a:ext cx="2232248" cy="1343464"/>
          </a:xfrm>
          <a:prstGeom prst="rect">
            <a:avLst/>
          </a:prstGeom>
          <a:noFill/>
        </p:spPr>
      </p:pic>
      <p:pic>
        <p:nvPicPr>
          <p:cNvPr id="3096" name="Picture 24" descr="https://pixy.org/src/82/821588.png"/>
          <p:cNvPicPr>
            <a:picLocks noChangeAspect="1" noChangeArrowheads="1"/>
          </p:cNvPicPr>
          <p:nvPr/>
        </p:nvPicPr>
        <p:blipFill>
          <a:blip r:embed="rId6" cstate="print"/>
          <a:srcRect t="49683" r="72131"/>
          <a:stretch>
            <a:fillRect/>
          </a:stretch>
        </p:blipFill>
        <p:spPr bwMode="auto">
          <a:xfrm>
            <a:off x="7608168" y="1772816"/>
            <a:ext cx="1320030" cy="141553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39616" y="3068960"/>
            <a:ext cx="2160240" cy="35283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Sirpanchiq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Yo‘lning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sirpanchiq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qismini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3352" y="2708920"/>
            <a:ext cx="2304256" cy="38884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otilishi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xavfi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vositalarining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g‘ildiragi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ostidan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shag‘al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tosh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otilib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ehtimoli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 </a:t>
            </a:r>
          </a:p>
          <a:p>
            <a:pPr algn="ctr"/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76120" y="3501008"/>
            <a:ext cx="2304256" cy="30963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To‘xtamas-dan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harakatlanish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ta’qiqlangan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871864" y="3212976"/>
            <a:ext cx="2232248" cy="33843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Kirish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ta’qiqlangan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transport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vositalarining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kirishi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ta’qiqlanadi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552384" y="3861048"/>
            <a:ext cx="2304256" cy="27363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Tovush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moslamalari-dan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ta’qiqlangan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678843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2" name="Picture 10" descr="https://pbs.twimg.com/profile_images/1122377847946055680/WKAtndzb_400x4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2636912"/>
            <a:ext cx="1584176" cy="1584176"/>
          </a:xfrm>
          <a:prstGeom prst="rect">
            <a:avLst/>
          </a:prstGeom>
          <a:noFill/>
        </p:spPr>
      </p:pic>
      <p:pic>
        <p:nvPicPr>
          <p:cNvPr id="3086" name="Picture 14" descr="https://pbs.twimg.com/media/DXhjqyRWsAIP_Me.jpg"/>
          <p:cNvPicPr>
            <a:picLocks noChangeAspect="1" noChangeArrowheads="1"/>
          </p:cNvPicPr>
          <p:nvPr/>
        </p:nvPicPr>
        <p:blipFill>
          <a:blip r:embed="rId3" cstate="print"/>
          <a:srcRect l="66666" t="55316" r="9334" b="5758"/>
          <a:stretch>
            <a:fillRect/>
          </a:stretch>
        </p:blipFill>
        <p:spPr bwMode="auto">
          <a:xfrm>
            <a:off x="2855640" y="2276872"/>
            <a:ext cx="1584176" cy="1520169"/>
          </a:xfrm>
          <a:prstGeom prst="rect">
            <a:avLst/>
          </a:prstGeom>
          <a:noFill/>
        </p:spPr>
      </p:pic>
      <p:pic>
        <p:nvPicPr>
          <p:cNvPr id="3088" name="Picture 16" descr="https://pbs.twimg.com/media/DXhjqyRWsAIP_Me.jpg"/>
          <p:cNvPicPr>
            <a:picLocks noChangeAspect="1" noChangeArrowheads="1"/>
          </p:cNvPicPr>
          <p:nvPr/>
        </p:nvPicPr>
        <p:blipFill>
          <a:blip r:embed="rId3" cstate="print"/>
          <a:srcRect l="79999" t="2049" b="50830"/>
          <a:stretch>
            <a:fillRect/>
          </a:stretch>
        </p:blipFill>
        <p:spPr bwMode="auto">
          <a:xfrm>
            <a:off x="5447928" y="1844824"/>
            <a:ext cx="1080195" cy="1656184"/>
          </a:xfrm>
          <a:prstGeom prst="rect">
            <a:avLst/>
          </a:prstGeom>
          <a:noFill/>
        </p:spPr>
      </p:pic>
      <p:pic>
        <p:nvPicPr>
          <p:cNvPr id="3090" name="Picture 18" descr="https://i.ytimg.com/vi/cTsPxCNfs64/maxresdefault.jpg"/>
          <p:cNvPicPr>
            <a:picLocks noChangeAspect="1" noChangeArrowheads="1"/>
          </p:cNvPicPr>
          <p:nvPr/>
        </p:nvPicPr>
        <p:blipFill>
          <a:blip r:embed="rId4" cstate="print"/>
          <a:srcRect l="70283" t="45149" r="776" b="3401"/>
          <a:stretch>
            <a:fillRect/>
          </a:stretch>
        </p:blipFill>
        <p:spPr bwMode="auto">
          <a:xfrm>
            <a:off x="7536160" y="1412776"/>
            <a:ext cx="1584176" cy="1584176"/>
          </a:xfrm>
          <a:prstGeom prst="rect">
            <a:avLst/>
          </a:prstGeom>
          <a:noFill/>
        </p:spPr>
      </p:pic>
      <p:pic>
        <p:nvPicPr>
          <p:cNvPr id="3094" name="Picture 22" descr="https://static3.car.ru/uploaded/2019/12/16/1515/650_4f0f18fba8ec46f23d6d555f4361a286_55123a8e3c7b7093afbe41f4eec6742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40416" y="1196752"/>
            <a:ext cx="1656184" cy="1656184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263352" y="4509120"/>
            <a:ext cx="2160240" cy="20882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Piyodalar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o‘tish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67608" y="4149080"/>
            <a:ext cx="2160240" cy="24482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Piyodalar-ning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ostidan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o‘tish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71864" y="3789040"/>
            <a:ext cx="2160240" cy="28083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Avtobus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to‘xtash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224242" y="3212976"/>
            <a:ext cx="2160240" cy="33843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Piyodalar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velosipedlar-ning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birgalikdagi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etilgan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yo‘lak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552384" y="3068960"/>
            <a:ext cx="2304256" cy="35283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tartibga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solinmagan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chorrahalarda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o‘tish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huquqini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678843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namunadagidek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1-topshiriq (18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5013176"/>
            <a:ext cx="1137726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transport? 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050" name="Picture 2" descr="https://kudago.com/media/images/news/2f/89/2f89feecce463246d4b96876b9005bc3.jpg"/>
          <p:cNvPicPr>
            <a:picLocks noChangeAspect="1" noChangeArrowheads="1"/>
          </p:cNvPicPr>
          <p:nvPr/>
        </p:nvPicPr>
        <p:blipFill>
          <a:blip r:embed="rId3" cstate="print"/>
          <a:srcRect l="21053" r="1721" b="7895"/>
          <a:stretch>
            <a:fillRect/>
          </a:stretch>
        </p:blipFill>
        <p:spPr bwMode="auto">
          <a:xfrm>
            <a:off x="8472264" y="2060848"/>
            <a:ext cx="3169708" cy="2520280"/>
          </a:xfrm>
          <a:prstGeom prst="rect">
            <a:avLst/>
          </a:prstGeom>
          <a:noFill/>
        </p:spPr>
      </p:pic>
      <p:pic>
        <p:nvPicPr>
          <p:cNvPr id="2052" name="Picture 4" descr="https://imya-sonnik.ru/wp-content/uploads/2019/10/s1200-2020-06-10t121845.8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7848" y="2060848"/>
            <a:ext cx="3360373" cy="2520280"/>
          </a:xfrm>
          <a:prstGeom prst="rect">
            <a:avLst/>
          </a:prstGeom>
          <a:noFill/>
        </p:spPr>
      </p:pic>
      <p:pic>
        <p:nvPicPr>
          <p:cNvPr id="2054" name="Picture 6" descr="https://i.artfile.ru/3000x2000_1106930_%5bwww.ArtFile.ru%5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392" y="2060848"/>
            <a:ext cx="3816424" cy="25442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(18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3861048"/>
            <a:ext cx="3816424" cy="26161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ekskavator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kovlash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zanjirli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g’ildiraklari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harakatlanadi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https://kudago.com/media/images/news/2f/89/2f89feecce463246d4b96876b9005bc3.jpg"/>
          <p:cNvPicPr>
            <a:picLocks noChangeAspect="1" noChangeArrowheads="1"/>
          </p:cNvPicPr>
          <p:nvPr/>
        </p:nvPicPr>
        <p:blipFill>
          <a:blip r:embed="rId3" cstate="print"/>
          <a:srcRect l="21053" r="1721" b="7895"/>
          <a:stretch>
            <a:fillRect/>
          </a:stretch>
        </p:blipFill>
        <p:spPr bwMode="auto">
          <a:xfrm>
            <a:off x="8472264" y="1268760"/>
            <a:ext cx="3169708" cy="2520280"/>
          </a:xfrm>
          <a:prstGeom prst="rect">
            <a:avLst/>
          </a:prstGeom>
          <a:noFill/>
        </p:spPr>
      </p:pic>
      <p:pic>
        <p:nvPicPr>
          <p:cNvPr id="2052" name="Picture 4" descr="https://imya-sonnik.ru/wp-content/uploads/2019/10/s1200-2020-06-10t121845.8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5840" y="1268760"/>
            <a:ext cx="3360373" cy="2520280"/>
          </a:xfrm>
          <a:prstGeom prst="rect">
            <a:avLst/>
          </a:prstGeom>
          <a:noFill/>
        </p:spPr>
      </p:pic>
      <p:pic>
        <p:nvPicPr>
          <p:cNvPr id="2054" name="Picture 6" descr="https://i.artfile.ru/3000x2000_1106930_%5bwww.ArtFile.ru%5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368" y="1268760"/>
            <a:ext cx="3816424" cy="254428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583832" y="3861048"/>
            <a:ext cx="3456384" cy="26161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vertolyot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U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havoda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harakatla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maqsadlarda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foydalaniladi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28248" y="3933056"/>
            <a:ext cx="3600400" cy="26161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Bu metro.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insonlarni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manziliga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yetkazishda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449272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TRANSPORTDA (184-bet)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1864" y="2348880"/>
            <a:ext cx="6984776" cy="42780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Transport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hayotimizda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muhim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tutadi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Ilgari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arava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o‘rnini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yangidan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avtomobillar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egallamoqda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transport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turining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vazifasi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bor.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Yengil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avtomobillar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avtobus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samolyot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poyezd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kabilar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odamlarning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yo‘lini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yaqin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vaqtimizni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tejaydi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1988" name="Picture 4" descr="http://shejot.com/_nw/299/58192029.jpg"/>
          <p:cNvPicPr>
            <a:picLocks noChangeAspect="1" noChangeArrowheads="1"/>
          </p:cNvPicPr>
          <p:nvPr/>
        </p:nvPicPr>
        <p:blipFill>
          <a:blip r:embed="rId3" cstate="print"/>
          <a:srcRect b="6685"/>
          <a:stretch>
            <a:fillRect/>
          </a:stretch>
        </p:blipFill>
        <p:spPr bwMode="auto">
          <a:xfrm>
            <a:off x="263352" y="2708920"/>
            <a:ext cx="4528654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449272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TRANSPORTDA (184-bet)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5960" y="2564904"/>
            <a:ext cx="5976664" cy="375487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avtobusda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yurish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qoidalariga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amal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qilishi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Avtobus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yurganda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tutqichlarni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mahkam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ushlash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Avtobus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eshigi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oldida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turish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xavli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nogiron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yoshi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kattalarga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joy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1986" name="Picture 2" descr="https://gulxan.uz/images/avtob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780928"/>
            <a:ext cx="5184576" cy="3240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97248090</TotalTime>
  <Words>888</Words>
  <Application>Microsoft Office PowerPoint</Application>
  <PresentationFormat>Произвольный</PresentationFormat>
  <Paragraphs>156</Paragraphs>
  <Slides>19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    O‘zbek tili</vt:lpstr>
      <vt:lpstr>MUSTAQIL BAJARISH UCHUN TOPSHIRIQLAR</vt:lpstr>
      <vt:lpstr>MUSTAQIL BAJARISH UCHUN TOPSHIRIQLAR</vt:lpstr>
      <vt:lpstr>MUSTAQIL BAJARISH UCHUN TOPSHIRIQLAR</vt:lpstr>
      <vt:lpstr>MUSTAQIL BAJARISH UCHUN TOPSHIRIQLAR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3166</cp:revision>
  <dcterms:created xsi:type="dcterms:W3CDTF">2020-08-03T09:44:14Z</dcterms:created>
  <dcterms:modified xsi:type="dcterms:W3CDTF">2013-04-02T20:45:51Z</dcterms:modified>
</cp:coreProperties>
</file>