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4" r:id="rId2"/>
    <p:sldId id="906" r:id="rId3"/>
    <p:sldId id="907" r:id="rId4"/>
    <p:sldId id="908" r:id="rId5"/>
    <p:sldId id="890" r:id="rId6"/>
    <p:sldId id="909" r:id="rId7"/>
    <p:sldId id="910" r:id="rId8"/>
    <p:sldId id="911" r:id="rId9"/>
    <p:sldId id="912" r:id="rId10"/>
    <p:sldId id="913" r:id="rId11"/>
    <p:sldId id="914" r:id="rId12"/>
    <p:sldId id="915" r:id="rId13"/>
    <p:sldId id="916" r:id="rId14"/>
    <p:sldId id="917" r:id="rId15"/>
    <p:sldId id="918" r:id="rId16"/>
    <p:sldId id="891" r:id="rId17"/>
    <p:sldId id="919" r:id="rId18"/>
    <p:sldId id="271" r:id="rId19"/>
    <p:sldId id="920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6" autoAdjust="0"/>
    <p:restoredTop sz="94803" autoAdjust="0"/>
  </p:normalViewPr>
  <p:slideViewPr>
    <p:cSldViewPr>
      <p:cViewPr>
        <p:scale>
          <a:sx n="66" d="100"/>
          <a:sy n="66" d="100"/>
        </p:scale>
        <p:origin x="-660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318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1097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2119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8410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2119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643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8500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8452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100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199456" y="2204864"/>
            <a:ext cx="7200800" cy="4389982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yo‘llarda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o‘zini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tutish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qoidalari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Shakl-ko‘rinishni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sifatlarning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551385" y="2996952"/>
            <a:ext cx="432048" cy="275252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" name="Picture 2" descr="C:\Users\Maktab\Desktop\img4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t="2740" b="2740"/>
          <a:stretch>
            <a:fillRect/>
          </a:stretch>
        </p:blipFill>
        <p:spPr bwMode="auto">
          <a:xfrm>
            <a:off x="8040216" y="2636912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(181-bet)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84" y="1268760"/>
            <a:ext cx="11233248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Shakl-ko‘rinishni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bildirgan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so‘zlarning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qo‘llanishiga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7928" y="2821846"/>
            <a:ext cx="6313184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rahbarimiz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Amaliy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san’at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muzeyi”ga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Metroning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Kosmonaftlar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bekatidan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serqatnov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1986" name="Picture 2" descr="https://avatars.mds.yandex.net/get-altay/1903890/2a0000016beaf25b68d5d673293b43289487/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924944"/>
            <a:ext cx="4800533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3672139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(181-bet)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1944" y="1412776"/>
            <a:ext cx="6297177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Svetoforning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chirog‘i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yondi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biz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o‘tish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yo‘lagidan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o‘tdik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chetiga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dumaloq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to‘tburchak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shakldagi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idishlarga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ekilgan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yotqizilgan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9938" name="Picture 2" descr="https://archive.qalampir.uz/uploads/images/content/image/3_(644).jpg"/>
          <p:cNvPicPr>
            <a:picLocks noChangeAspect="1" noChangeArrowheads="1"/>
          </p:cNvPicPr>
          <p:nvPr/>
        </p:nvPicPr>
        <p:blipFill>
          <a:blip r:embed="rId3" cstate="print"/>
          <a:srcRect r="14939"/>
          <a:stretch>
            <a:fillRect/>
          </a:stretch>
        </p:blipFill>
        <p:spPr bwMode="auto">
          <a:xfrm>
            <a:off x="407368" y="1988840"/>
            <a:ext cx="500894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815693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(181-bet)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3952" y="1772816"/>
            <a:ext cx="612068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Biz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gullarni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uzmadik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Maysalarning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ustidan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yurmadik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To‘g‘ridagi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uzun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muzey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tomon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ketdik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Muzey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hovlisi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to‘rtburchak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tomoni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bino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o‘ralgan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7890" name="Picture 2" descr="http://visittashkent.uz/uploads/place/logo/None.1280px-le_musee_des_arts_decoratifs_tachkent_ouzbekistan_5618789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1916832"/>
            <a:ext cx="5288456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395913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-mashq (182-bet)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44" y="1268760"/>
            <a:ext cx="11593288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birikmalari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gapdan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matn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3512" y="3284984"/>
            <a:ext cx="878497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Tekis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ravon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o‘tish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belgisi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742950" indent="-742950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to‘xtash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joyi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tor,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qiyshiq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742950" indent="-742950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darvoza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baland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7283459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400" y="1700808"/>
            <a:ext cx="10873208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Muxtor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Ashrafiy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ko‘chasida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yashayman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tekis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ravon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Ko‘chamizda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piyodalarning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harakatlanishi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yo‘ldan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o‘tish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belgisi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o‘rnatilgan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Mashinalar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to‘xtash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joyi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ham bor.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tor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muyulishlar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boshidagi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darvozali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baland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755309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-mashq (182-bet)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5520" y="1268760"/>
            <a:ext cx="864096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Rasmlarni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qiyoslab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https://xs.uz/upload/post/2018/08/13/most/ef1b6acc84e7648c5182c86bad83bd010813.jpg"/>
          <p:cNvPicPr>
            <a:picLocks noChangeAspect="1" noChangeArrowheads="1"/>
          </p:cNvPicPr>
          <p:nvPr/>
        </p:nvPicPr>
        <p:blipFill>
          <a:blip r:embed="rId3" cstate="print"/>
          <a:srcRect b="12727"/>
          <a:stretch>
            <a:fillRect/>
          </a:stretch>
        </p:blipFill>
        <p:spPr bwMode="auto">
          <a:xfrm>
            <a:off x="5879976" y="2348880"/>
            <a:ext cx="5942981" cy="3456384"/>
          </a:xfrm>
          <a:prstGeom prst="rect">
            <a:avLst/>
          </a:prstGeom>
          <a:noFill/>
        </p:spPr>
      </p:pic>
      <p:pic>
        <p:nvPicPr>
          <p:cNvPr id="2052" name="Picture 4" descr="https://avatars.mds.yandex.net/get-zen_doc/3776461/pub_5f383578d5746719322fb35e_5f38376d0fd73740427cb754/scale_1200"/>
          <p:cNvPicPr>
            <a:picLocks noChangeAspect="1" noChangeArrowheads="1"/>
          </p:cNvPicPr>
          <p:nvPr/>
        </p:nvPicPr>
        <p:blipFill>
          <a:blip r:embed="rId4" cstate="print"/>
          <a:srcRect l="4073" r="10390"/>
          <a:stretch>
            <a:fillRect/>
          </a:stretch>
        </p:blipFill>
        <p:spPr bwMode="auto">
          <a:xfrm>
            <a:off x="407368" y="2348880"/>
            <a:ext cx="5311029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283459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268760"/>
            <a:ext cx="1144927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qoidalardan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qoidasiga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kelmaydiganini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toping.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2-topshiriq (182-bet)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68" y="2420888"/>
            <a:ext cx="114492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Kattalarga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qo‘pol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muomala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368" y="3140968"/>
            <a:ext cx="114492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Kutubxonada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ovoz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chiqarib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gapirish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368" y="3861048"/>
            <a:ext cx="114492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bo‘yida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futbol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o‘ynash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368" y="4581128"/>
            <a:ext cx="114492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Favvorada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cho‘milish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368" y="5301208"/>
            <a:ext cx="114492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Maydondagi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maysalarni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gullarni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taqiqlanadi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368" y="6021288"/>
            <a:ext cx="114492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chiroqda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piyodalarning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268760"/>
            <a:ext cx="1144927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qoidalardan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qoidasiga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kelmaydiganini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toping.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2-topshiriq (182-bet)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2744052"/>
            <a:ext cx="114492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Kattalarga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qo‘pol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muomala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1364" y="4030180"/>
            <a:ext cx="114492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Kutubxonada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ovoz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chiqarib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gapirish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364" y="5261137"/>
            <a:ext cx="114492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Favvorada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cho‘milish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8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7408" y="1268760"/>
            <a:ext cx="10729192" cy="1512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0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belgilarining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rangi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shakl-ko‘rinishini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tasvirlab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(183-bet)</a:t>
            </a:r>
          </a:p>
        </p:txBody>
      </p:sp>
      <p:pic>
        <p:nvPicPr>
          <p:cNvPr id="3074" name="Picture 2" descr="http://srcyrl.eclairageurbain.com/Content/upload/2019500462/201909051020086471697.jpg"/>
          <p:cNvPicPr>
            <a:picLocks noChangeAspect="1" noChangeArrowheads="1"/>
          </p:cNvPicPr>
          <p:nvPr/>
        </p:nvPicPr>
        <p:blipFill>
          <a:blip r:embed="rId2" cstate="print"/>
          <a:srcRect l="3061" t="60064" r="58163" b="3649"/>
          <a:stretch>
            <a:fillRect/>
          </a:stretch>
        </p:blipFill>
        <p:spPr bwMode="auto">
          <a:xfrm>
            <a:off x="983432" y="2996952"/>
            <a:ext cx="1296144" cy="1227926"/>
          </a:xfrm>
          <a:prstGeom prst="rect">
            <a:avLst/>
          </a:prstGeom>
          <a:noFill/>
        </p:spPr>
      </p:pic>
      <p:pic>
        <p:nvPicPr>
          <p:cNvPr id="3076" name="Picture 4" descr="https://fs01.vseosvita.ua/0100civw-26ee/002.png"/>
          <p:cNvPicPr>
            <a:picLocks noChangeAspect="1" noChangeArrowheads="1"/>
          </p:cNvPicPr>
          <p:nvPr/>
        </p:nvPicPr>
        <p:blipFill>
          <a:blip r:embed="rId3" cstate="print"/>
          <a:srcRect l="41424" r="40971" b="62201"/>
          <a:stretch>
            <a:fillRect/>
          </a:stretch>
        </p:blipFill>
        <p:spPr bwMode="auto">
          <a:xfrm>
            <a:off x="2927648" y="3068960"/>
            <a:ext cx="1468963" cy="1296144"/>
          </a:xfrm>
          <a:prstGeom prst="rect">
            <a:avLst/>
          </a:prstGeom>
          <a:noFill/>
        </p:spPr>
      </p:pic>
      <p:pic>
        <p:nvPicPr>
          <p:cNvPr id="3078" name="Picture 6" descr="http://shejot.com/_nw/18/85865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5880" y="3068960"/>
            <a:ext cx="1224136" cy="1224139"/>
          </a:xfrm>
          <a:prstGeom prst="rect">
            <a:avLst/>
          </a:prstGeom>
          <a:noFill/>
        </p:spPr>
      </p:pic>
      <p:pic>
        <p:nvPicPr>
          <p:cNvPr id="3082" name="Picture 10" descr="https://pbs.twimg.com/profile_images/1122377847946055680/WKAtndzb_400x4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400" y="4797152"/>
            <a:ext cx="1584176" cy="1584176"/>
          </a:xfrm>
          <a:prstGeom prst="rect">
            <a:avLst/>
          </a:prstGeom>
          <a:noFill/>
        </p:spPr>
      </p:pic>
      <p:pic>
        <p:nvPicPr>
          <p:cNvPr id="3084" name="Picture 12" descr="https://i.ytimg.com/vi/CqndXS1a6wA/hq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20336" y="2924944"/>
            <a:ext cx="2232248" cy="1674187"/>
          </a:xfrm>
          <a:prstGeom prst="rect">
            <a:avLst/>
          </a:prstGeom>
          <a:noFill/>
        </p:spPr>
      </p:pic>
      <p:pic>
        <p:nvPicPr>
          <p:cNvPr id="3086" name="Picture 14" descr="https://pbs.twimg.com/media/DXhjqyRWsAIP_Me.jpg"/>
          <p:cNvPicPr>
            <a:picLocks noChangeAspect="1" noChangeArrowheads="1"/>
          </p:cNvPicPr>
          <p:nvPr/>
        </p:nvPicPr>
        <p:blipFill>
          <a:blip r:embed="rId7" cstate="print"/>
          <a:srcRect l="66666" t="55316" r="9334" b="5758"/>
          <a:stretch>
            <a:fillRect/>
          </a:stretch>
        </p:blipFill>
        <p:spPr bwMode="auto">
          <a:xfrm>
            <a:off x="2999656" y="4797152"/>
            <a:ext cx="1584176" cy="1520169"/>
          </a:xfrm>
          <a:prstGeom prst="rect">
            <a:avLst/>
          </a:prstGeom>
          <a:noFill/>
        </p:spPr>
      </p:pic>
      <p:pic>
        <p:nvPicPr>
          <p:cNvPr id="3088" name="Picture 16" descr="https://pbs.twimg.com/media/DXhjqyRWsAIP_Me.jpg"/>
          <p:cNvPicPr>
            <a:picLocks noChangeAspect="1" noChangeArrowheads="1"/>
          </p:cNvPicPr>
          <p:nvPr/>
        </p:nvPicPr>
        <p:blipFill>
          <a:blip r:embed="rId7" cstate="print"/>
          <a:srcRect l="79999" t="2049" b="50830"/>
          <a:stretch>
            <a:fillRect/>
          </a:stretch>
        </p:blipFill>
        <p:spPr bwMode="auto">
          <a:xfrm>
            <a:off x="5087888" y="4725144"/>
            <a:ext cx="1080195" cy="1656184"/>
          </a:xfrm>
          <a:prstGeom prst="rect">
            <a:avLst/>
          </a:prstGeom>
          <a:noFill/>
        </p:spPr>
      </p:pic>
      <p:pic>
        <p:nvPicPr>
          <p:cNvPr id="3090" name="Picture 18" descr="https://i.ytimg.com/vi/cTsPxCNfs64/maxresdefault.jpg"/>
          <p:cNvPicPr>
            <a:picLocks noChangeAspect="1" noChangeArrowheads="1"/>
          </p:cNvPicPr>
          <p:nvPr/>
        </p:nvPicPr>
        <p:blipFill>
          <a:blip r:embed="rId8" cstate="print"/>
          <a:srcRect l="70283" t="45149" r="776" b="3401"/>
          <a:stretch>
            <a:fillRect/>
          </a:stretch>
        </p:blipFill>
        <p:spPr bwMode="auto">
          <a:xfrm>
            <a:off x="6888088" y="4797152"/>
            <a:ext cx="1584176" cy="1584176"/>
          </a:xfrm>
          <a:prstGeom prst="rect">
            <a:avLst/>
          </a:prstGeom>
          <a:noFill/>
        </p:spPr>
      </p:pic>
      <p:pic>
        <p:nvPicPr>
          <p:cNvPr id="3094" name="Picture 22" descr="https://static3.car.ru/uploaded/2019/12/16/1515/650_4f0f18fba8ec46f23d6d555f4361a286_55123a8e3c7b7093afbe41f4eec6742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0376" y="4797152"/>
            <a:ext cx="1656184" cy="1656184"/>
          </a:xfrm>
          <a:prstGeom prst="rect">
            <a:avLst/>
          </a:prstGeom>
          <a:noFill/>
        </p:spPr>
      </p:pic>
      <p:pic>
        <p:nvPicPr>
          <p:cNvPr id="3096" name="Picture 24" descr="https://pixy.org/src/82/821588.png"/>
          <p:cNvPicPr>
            <a:picLocks noChangeAspect="1" noChangeArrowheads="1"/>
          </p:cNvPicPr>
          <p:nvPr/>
        </p:nvPicPr>
        <p:blipFill>
          <a:blip r:embed="rId10" cstate="print"/>
          <a:srcRect t="49683" r="72131"/>
          <a:stretch>
            <a:fillRect/>
          </a:stretch>
        </p:blipFill>
        <p:spPr bwMode="auto">
          <a:xfrm>
            <a:off x="6960096" y="2996952"/>
            <a:ext cx="1296144" cy="13899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2184" y="1988840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11424" y="2276872"/>
            <a:ext cx="5760640" cy="2592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qoidalari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(183-bet)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384" y="1340768"/>
            <a:ext cx="6840760" cy="2304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1-topshiriqda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hikoyani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(180-bet)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1384" y="3933056"/>
            <a:ext cx="6840760" cy="2592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  “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shakl-ko‘rinishni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ifodalovchi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sifatlardan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foydalaning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(180-bet)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196752"/>
            <a:ext cx="1144927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bola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xatoga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qo‘ydi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“IKKI XIL YORDAM”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3501008"/>
            <a:ext cx="1144927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Bobo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bolaga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rahmat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368" y="5805264"/>
            <a:ext cx="1144927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Hikoyadan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xulosa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chiqardingiz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368" y="2060848"/>
            <a:ext cx="11449272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bola: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Xola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kartoshkangiz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tushdi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”,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ketdi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368" y="4437112"/>
            <a:ext cx="1144927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bola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to‘kilgan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kartoshkani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xaltaga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ko‘cha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9816" y="1412776"/>
            <a:ext cx="7416824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ravon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Ko‘chamizda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ko‘rkam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hashamatli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binolar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bunyod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etilmoqda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Tekis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ko‘chalarimizning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tarafiga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qator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archa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ko‘chatlari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ekilgan.Yo‘l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chetidagi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turli-tuman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kishining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kayfiyatini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ko‘taradi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31748" name="AutoShape 4" descr="Yo`l harakati xavfsizligi qoidalari » GeoOlamga xush kelibsiz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Maktab\Desktop\photo_2021-03-04_20-37-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268760"/>
            <a:ext cx="3744416" cy="2603709"/>
          </a:xfrm>
          <a:prstGeom prst="rect">
            <a:avLst/>
          </a:prstGeom>
          <a:noFill/>
        </p:spPr>
      </p:pic>
      <p:pic>
        <p:nvPicPr>
          <p:cNvPr id="2052" name="Picture 4" descr="https://pbs.twimg.com/media/DZi5OL1W4AAJget.jpg: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4077072"/>
            <a:ext cx="3672408" cy="2509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268760"/>
            <a:ext cx="1144927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ifodali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muomala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odobiga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ko‘chirib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1-topshiriq (181-bet)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3952" y="2492896"/>
            <a:ext cx="6120680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Assalomu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alaykum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alaykum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assalom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o‘g‘lim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Qo‘lingizdagi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yukingizni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Rahmat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Yukim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ko‘rinsa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ham, ammo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og‘irroq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Qiynalib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qolasan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2226" name="Picture 2" descr="https://ds04.infourok.ru/uploads/ex/0e06/001320d5-7ec9ec1d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2564903"/>
            <a:ext cx="4968552" cy="3726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268760"/>
            <a:ext cx="1144927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ifodali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muomala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odobiga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ko‘chirib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1-topshiriq (181-bet)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3832" y="2564904"/>
            <a:ext cx="7272808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Xavotir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olmang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Bo‘yim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past,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ozg‘in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bo‘lsam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kuchli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bo‘lmasa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ko‘taramiz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kelayotgan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novcha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bola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sinfdoshim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ko‘taramiz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Barakalla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Otangga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rahmat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50178" name="Picture 2" descr="https://ds02.infourok.ru/uploads/ex/093b/0001ddfa-0891220b/hello_html_754a2c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408" y="2564904"/>
            <a:ext cx="3456384" cy="3877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55440" y="2204864"/>
            <a:ext cx="10297144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Shakl-ko‘rinishni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ifodalovchi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juft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holatda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qo‘llanganda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orasiga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chiziqcha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qo‘yiladi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baland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-past,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egri-bugri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qing‘ir-qiyshiq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="" xmlns:p14="http://schemas.microsoft.com/office/powerpoint/2010/main" val="368628416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Fonetik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432" y="1412776"/>
            <a:ext cx="302433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qiyshiq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oriq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yapaloq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9616" y="4077072"/>
            <a:ext cx="2952328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burchakli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hashamatli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chiroyli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3952" y="1412776"/>
            <a:ext cx="3096344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baqaloq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nimjon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savlatli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2144" y="4077072"/>
            <a:ext cx="4176464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o‘nqir-cho‘nqir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qing‘ir-qiyshiq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egri-bugri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8" grpId="0" animBg="1"/>
      <p:bldP spid="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344" y="188640"/>
            <a:ext cx="1180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1-mashq (181-bet)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84" y="1268760"/>
            <a:ext cx="11233248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Shakl-ko‘rinishni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ifodalagan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so‘zlarning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tagiga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chizing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384" y="2780928"/>
            <a:ext cx="11233248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ko‘rkam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ko‘chalarimizni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saqlaylik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Yo‘llarimiz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tekis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Svetoforning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dumaloq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ko‘zlari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rangli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4. Bu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qiyshiq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tor,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ko‘chalarning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qurilgan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83632" y="5311911"/>
            <a:ext cx="864096" cy="112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011488" y="3474157"/>
            <a:ext cx="1644352" cy="34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519936" y="4077072"/>
            <a:ext cx="1152128" cy="225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320136" y="4077072"/>
            <a:ext cx="1080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07768" y="4716141"/>
            <a:ext cx="1728192" cy="125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791744" y="5327939"/>
            <a:ext cx="1728192" cy="112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127448" y="3451579"/>
            <a:ext cx="1152128" cy="225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622877" y="5311911"/>
            <a:ext cx="6891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0700826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97247812</TotalTime>
  <Words>732</Words>
  <Application>Microsoft Office PowerPoint</Application>
  <PresentationFormat>Произвольный</PresentationFormat>
  <Paragraphs>132</Paragraphs>
  <Slides>19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    O‘zbek tili</vt:lpstr>
      <vt:lpstr>MUSTAQIL BAJARISH UCHUN TOPSHIRIQLAR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MUSTAQIL BAJARISH UCHUN TOPSHIRIQLAR</vt:lpstr>
      <vt:lpstr>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Maktab</cp:lastModifiedBy>
  <cp:revision>3089</cp:revision>
  <dcterms:created xsi:type="dcterms:W3CDTF">2020-08-03T09:44:14Z</dcterms:created>
  <dcterms:modified xsi:type="dcterms:W3CDTF">2013-04-02T20:54:40Z</dcterms:modified>
</cp:coreProperties>
</file>