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4" r:id="rId2"/>
    <p:sldId id="888" r:id="rId3"/>
    <p:sldId id="889" r:id="rId4"/>
    <p:sldId id="890" r:id="rId5"/>
    <p:sldId id="891" r:id="rId6"/>
    <p:sldId id="892" r:id="rId7"/>
    <p:sldId id="893" r:id="rId8"/>
    <p:sldId id="894" r:id="rId9"/>
    <p:sldId id="895" r:id="rId10"/>
    <p:sldId id="896" r:id="rId11"/>
    <p:sldId id="897" r:id="rId12"/>
    <p:sldId id="901" r:id="rId13"/>
    <p:sldId id="905" r:id="rId14"/>
    <p:sldId id="898" r:id="rId15"/>
    <p:sldId id="899" r:id="rId16"/>
    <p:sldId id="900" r:id="rId17"/>
    <p:sldId id="902" r:id="rId18"/>
    <p:sldId id="271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94803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452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452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30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19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07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847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84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204864"/>
            <a:ext cx="6840760" cy="420018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Transportda</a:t>
            </a:r>
            <a:endParaRPr lang="en-US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02445" y="2980731"/>
            <a:ext cx="504055" cy="275252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751a5c7defb3b1f59b0bd6d80ea2143b.pn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496" r="1496"/>
          <a:stretch>
            <a:fillRect/>
          </a:stretch>
        </p:blipFill>
        <p:spPr bwMode="auto">
          <a:xfrm>
            <a:off x="7968208" y="2708920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1364" y="1196752"/>
            <a:ext cx="1144927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Sinfdoshingiz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xatolar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792" y="3068960"/>
            <a:ext cx="1144927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Odobli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o‘zlarini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tutadilar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144" y="4905346"/>
            <a:ext cx="1144927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tartib-intizom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ozodalikka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qilasizmi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1-mashq (179-bet)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1484784"/>
            <a:ext cx="1123324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tekis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nosoz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tor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sifatlari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4-5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gapdan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nomli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matn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9938" name="Picture 2" descr="http://jizzaxsh-maktab-14.zn.uz/files/2015/04/svetaf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3284984"/>
            <a:ext cx="3600400" cy="3155137"/>
          </a:xfrm>
          <a:prstGeom prst="rect">
            <a:avLst/>
          </a:prstGeom>
          <a:noFill/>
        </p:spPr>
      </p:pic>
      <p:pic>
        <p:nvPicPr>
          <p:cNvPr id="39944" name="Picture 8" descr="https://sun9-9.userapi.com/c853516/v853516917/259045/0LOjov80V9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3284984"/>
            <a:ext cx="7056784" cy="3153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0082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1268760"/>
            <a:ext cx="11449272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Ko‘chaga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chiqqan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piyoda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bevosita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harakati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ishtirokchisiga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aylanadi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kesib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o‘tayotganda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qatnov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qismida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harakatlanayotganda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quloqchin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taqib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musiqa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tinglash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video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qat‘iyan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taqiqlanadi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Tor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mashinaga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Nosoz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yo‘llarda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harakatlanayotganda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ehtiyot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Tekis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yo‘llarda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avtomobillar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harakatlanishi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mumkinligini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yodingizdan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chiqarmang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6070082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9416" y="1556792"/>
            <a:ext cx="10513168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Ko‘rkam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savlatli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tekis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dumaloq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egri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qiyshiq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past,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novcha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pakana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hashamatli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oriq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narsalarning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ko‘rinishini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ifodalashda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qo‘llanadi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Anvar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novcha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bola.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yo‘ldan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yuring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2841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2-mashq (179-bet)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1268760"/>
            <a:ext cx="11593288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360" y="2636912"/>
            <a:ext cx="11521280" cy="3016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ko‘chasi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shahrimizning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ko‘chalaridan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2. …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ko‘chani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kesib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o‘tayotganda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ehtiyot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3. … bola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bolali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ayolga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yo‘ldan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o‘tishga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Svetoforning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chirog‘i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yonishi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mashinalarning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to‘xtadi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60" y="5805264"/>
            <a:ext cx="11521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novcha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azim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66334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2-mashq (179-bet)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268760"/>
            <a:ext cx="1152128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360" y="2750811"/>
            <a:ext cx="1152128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ko‘chasi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shahrimizning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ko‘chalaridan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kesib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o‘tayotganda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ehtiyot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Novcha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ayolga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o‘tishga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Svetoforning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chirog‘i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yonishi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mashinalarning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to‘xtadi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74574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-mashq (179-bet)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1268760"/>
            <a:ext cx="1152128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shaklni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sifatlarga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ko‘rinishidagi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2708920"/>
            <a:ext cx="2448272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novcha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do‘mboq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ozg‘in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ulkan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7688" y="2708920"/>
            <a:ext cx="2160240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qiyshiq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tekis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past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savatli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notekis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0056" y="2708920"/>
            <a:ext cx="2160240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bino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yigit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bog‘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6360" y="2780928"/>
            <a:ext cx="2088232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kema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45236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3-mashqni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(179-bet)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360" y="1412776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novcha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416" y="2492896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do‘mboq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7488" y="3501008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ozg‘in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yigit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3552" y="4581128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bog‘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5600" y="5589240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ulkan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kema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9936" y="1484784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qiyshiq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564904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tekis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0056" y="3645024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bino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4112" y="4653136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savlatli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80176" y="5661248"/>
            <a:ext cx="36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notekis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45236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340768"/>
            <a:ext cx="6840760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1-topshiriqda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(180-bet)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3933056"/>
            <a:ext cx="6840760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sifatlardan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(180-bet)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1988840"/>
            <a:ext cx="6840760" cy="3168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1-topshiriqda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xarakter-xususiyatlarni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yarating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(177-bet)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352" y="188640"/>
            <a:ext cx="117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608" y="4797152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oqko‘ngil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1196752"/>
            <a:ext cx="374441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cholga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xususiyatlar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5520" y="4005064"/>
            <a:ext cx="28083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mulohazali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40" y="3212976"/>
            <a:ext cx="28083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mehnatkash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4232" y="2636912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ayyor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0216" y="1196752"/>
            <a:ext cx="388843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kelinga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xususiyatlar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0296" y="3645024"/>
            <a:ext cx="259228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mug‘ombir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5880" y="3501008"/>
            <a:ext cx="27363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beg‘am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968" y="4509120"/>
            <a:ext cx="266429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mehrsiz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672" y="5661248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mehribon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376" y="2420888"/>
            <a:ext cx="259228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vazmin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8368" y="4653136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janjalkash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7808" y="2564904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oqibatsiz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9776" y="1196752"/>
            <a:ext cx="388843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o‘g‘ilga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xususiyatlar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8" grpId="0" animBg="1"/>
      <p:bldP spid="9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4" grpId="0" animBg="1"/>
      <p:bldP spid="18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1-topshiriq (17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800" y="2492896"/>
            <a:ext cx="7488832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tezroq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Tashvishlanma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kesib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o‘tsak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vaqtda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mashinalar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Umuman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belgisi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2052" name="Picture 4" descr="https://i.ytimg.com/vi/h5dmRxDkdEw/hqdefault.jpg"/>
          <p:cNvPicPr>
            <a:picLocks noChangeAspect="1" noChangeArrowheads="1"/>
          </p:cNvPicPr>
          <p:nvPr/>
        </p:nvPicPr>
        <p:blipFill>
          <a:blip r:embed="rId3" cstate="print"/>
          <a:srcRect l="7692" r="11538"/>
          <a:stretch>
            <a:fillRect/>
          </a:stretch>
        </p:blipFill>
        <p:spPr bwMode="auto">
          <a:xfrm>
            <a:off x="479375" y="2780928"/>
            <a:ext cx="3644713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1-topshiriq (17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userscontent2.emaze.com/images/9bd48ac9-ab72-45a5-9e02-eb92bebdfd63/bf1dcbecd5811562744377f69edd6b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2924944"/>
            <a:ext cx="7344816" cy="3240360"/>
          </a:xfrm>
          <a:prstGeom prst="rect">
            <a:avLst/>
          </a:prstGeom>
          <a:noFill/>
        </p:spPr>
      </p:pic>
      <p:pic>
        <p:nvPicPr>
          <p:cNvPr id="47106" name="Picture 2" descr="https://i.ytimg.com/vi/0Flv-t7HFJc/maxresdefault.jpg"/>
          <p:cNvPicPr>
            <a:picLocks noChangeAspect="1" noChangeArrowheads="1"/>
          </p:cNvPicPr>
          <p:nvPr/>
        </p:nvPicPr>
        <p:blipFill>
          <a:blip r:embed="rId4" cstate="print"/>
          <a:srcRect l="12500" r="15278"/>
          <a:stretch>
            <a:fillRect/>
          </a:stretch>
        </p:blipFill>
        <p:spPr bwMode="auto">
          <a:xfrm>
            <a:off x="407368" y="2924944"/>
            <a:ext cx="3888432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1-topshiriq (17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5085184"/>
            <a:ext cx="11377264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xavfli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svetofor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o‘tish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yo‘lagi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qoidabuzarlik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46" name="Picture 2" descr="Piyodalarning o'tish joyi belgisi. Barcha piyoda belgilar"/>
          <p:cNvPicPr>
            <a:picLocks noChangeAspect="1" noChangeArrowheads="1"/>
          </p:cNvPicPr>
          <p:nvPr/>
        </p:nvPicPr>
        <p:blipFill>
          <a:blip r:embed="rId3" cstate="print"/>
          <a:srcRect r="19436"/>
          <a:stretch>
            <a:fillRect/>
          </a:stretch>
        </p:blipFill>
        <p:spPr bwMode="auto">
          <a:xfrm>
            <a:off x="983432" y="2564904"/>
            <a:ext cx="2546794" cy="2448272"/>
          </a:xfrm>
          <a:prstGeom prst="rect">
            <a:avLst/>
          </a:prstGeom>
          <a:noFill/>
        </p:spPr>
      </p:pic>
      <p:sp>
        <p:nvSpPr>
          <p:cNvPr id="31748" name="AutoShape 4" descr="Yo`l harakati xavfsizligi qoidalari » GeoOlamga xush kelibsiz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Yo`l harakati xavfsizligi qoidalari » GeoOlamga xush kelibsiz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816" y="2564904"/>
            <a:ext cx="2772308" cy="2376264"/>
          </a:xfrm>
          <a:prstGeom prst="rect">
            <a:avLst/>
          </a:prstGeom>
          <a:noFill/>
        </p:spPr>
      </p:pic>
      <p:pic>
        <p:nvPicPr>
          <p:cNvPr id="31752" name="Picture 8" descr="Yo'l harakati xavfsizlik qoidala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216" y="2636912"/>
            <a:ext cx="3168352" cy="2224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268760"/>
            <a:ext cx="93610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belgilari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qoidalariga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qilmaslik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xavfli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2636912"/>
            <a:ext cx="93610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Svetoforning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belgilariga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68" y="4005064"/>
            <a:ext cx="93610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Piyodalar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harakatlanish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yo‘lagidan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yurishlari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68" y="5373216"/>
            <a:ext cx="93610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harakatlanayotganda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qoidabuzarlikka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1202" name="Picture 2" descr="Yo'l belgilari, цена 270 000 сум от OOO &quot;RIKOM INTER TRADE&quot;, купить в  Ташкенте, Узбекистан - фото и отзывы на Glotr.u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2424" y="1268760"/>
            <a:ext cx="2016224" cy="1512167"/>
          </a:xfrm>
          <a:prstGeom prst="rect">
            <a:avLst/>
          </a:prstGeom>
          <a:noFill/>
        </p:spPr>
      </p:pic>
      <p:pic>
        <p:nvPicPr>
          <p:cNvPr id="51204" name="Picture 4" descr="Светофор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464" y="2924944"/>
            <a:ext cx="1440160" cy="1991404"/>
          </a:xfrm>
          <a:prstGeom prst="rect">
            <a:avLst/>
          </a:prstGeom>
          <a:noFill/>
        </p:spPr>
      </p:pic>
      <p:pic>
        <p:nvPicPr>
          <p:cNvPr id="51206" name="Picture 6" descr="YO'L HARAKATI XAVFSIZLIGI QOIDALARI – MUIMI.U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8448" y="4941168"/>
            <a:ext cx="1733728" cy="1657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3592" y="1196752"/>
            <a:ext cx="7200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2-topshiriq (178-bet)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9776" y="1988840"/>
            <a:ext cx="7704856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O‘qituvchimiz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voqeani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“Men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do‘stingizni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kelguncha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kuzatdim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qulay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kesib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Cho‘ntagidagi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qog‘ozlarni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ariqqa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tashladi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748" name="AutoShape 4" descr="Yo`l harakati xavfsizligi qoidalari » GeoOlamga xush kelibsiz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8" name="Picture 2" descr="http://faktxeber.com/resimler/haber/manset/917777_510807.jpg"/>
          <p:cNvPicPr>
            <a:picLocks noChangeAspect="1" noChangeArrowheads="1"/>
          </p:cNvPicPr>
          <p:nvPr/>
        </p:nvPicPr>
        <p:blipFill>
          <a:blip r:embed="rId3" cstate="print"/>
          <a:srcRect l="10911" r="51679"/>
          <a:stretch>
            <a:fillRect/>
          </a:stretch>
        </p:blipFill>
        <p:spPr bwMode="auto">
          <a:xfrm>
            <a:off x="479376" y="2132856"/>
            <a:ext cx="3456384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2-topshiriq (178-bet)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832" y="1412776"/>
            <a:ext cx="7272808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ketayotgan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sinfdoshini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hushtak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chaqirdi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ketayotgan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sinfdoshini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hushtak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chaqirdi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Bekatdagi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o‘rindiqqa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yo‘lovchilardan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tanbeh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eshitdi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oldingi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eshikdan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31748" name="AutoShape 4" descr="Yo`l harakati xavfsizligi qoidalari » GeoOlamga xush kelibsiz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https://sun9-60.userapi.com/c855428/v855428879/1a14ec/jT3BrL1nG5A.jpg"/>
          <p:cNvPicPr>
            <a:picLocks noChangeAspect="1" noChangeArrowheads="1"/>
          </p:cNvPicPr>
          <p:nvPr/>
        </p:nvPicPr>
        <p:blipFill>
          <a:blip r:embed="rId3" cstate="print"/>
          <a:srcRect l="21131"/>
          <a:stretch>
            <a:fillRect/>
          </a:stretch>
        </p:blipFill>
        <p:spPr bwMode="auto">
          <a:xfrm>
            <a:off x="407368" y="1484784"/>
            <a:ext cx="3939215" cy="2232248"/>
          </a:xfrm>
          <a:prstGeom prst="rect">
            <a:avLst/>
          </a:prstGeom>
          <a:noFill/>
        </p:spPr>
      </p:pic>
      <p:pic>
        <p:nvPicPr>
          <p:cNvPr id="43011" name="Picture 3" descr="C:\Users\Maktab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4077072"/>
            <a:ext cx="3969441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97247298</TotalTime>
  <Words>730</Words>
  <Application>Microsoft Office PowerPoint</Application>
  <PresentationFormat>Произвольный</PresentationFormat>
  <Paragraphs>126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  O‘zbek tili</vt:lpstr>
      <vt:lpstr>MUSTAQIL BAJARISH UCHUN TOPSHIRIQLAR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3009</cp:revision>
  <dcterms:created xsi:type="dcterms:W3CDTF">2020-08-03T09:44:14Z</dcterms:created>
  <dcterms:modified xsi:type="dcterms:W3CDTF">2013-04-02T20:49:59Z</dcterms:modified>
</cp:coreProperties>
</file>