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14" r:id="rId2"/>
    <p:sldId id="872" r:id="rId3"/>
    <p:sldId id="857" r:id="rId4"/>
    <p:sldId id="874" r:id="rId5"/>
    <p:sldId id="873" r:id="rId6"/>
    <p:sldId id="875" r:id="rId7"/>
    <p:sldId id="876" r:id="rId8"/>
    <p:sldId id="887" r:id="rId9"/>
    <p:sldId id="877" r:id="rId10"/>
    <p:sldId id="878" r:id="rId11"/>
    <p:sldId id="879" r:id="rId12"/>
    <p:sldId id="880" r:id="rId13"/>
    <p:sldId id="881" r:id="rId14"/>
    <p:sldId id="882" r:id="rId15"/>
    <p:sldId id="884" r:id="rId16"/>
    <p:sldId id="845" r:id="rId17"/>
    <p:sldId id="885" r:id="rId18"/>
    <p:sldId id="271" r:id="rId1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5" autoAdjust="0"/>
    <p:restoredTop sz="94803" autoAdjust="0"/>
  </p:normalViewPr>
  <p:slideViewPr>
    <p:cSldViewPr>
      <p:cViewPr varScale="1">
        <p:scale>
          <a:sx n="69" d="100"/>
          <a:sy n="69" d="100"/>
        </p:scale>
        <p:origin x="-54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8500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605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204864"/>
            <a:ext cx="6840760" cy="3548726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og‘zaki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ijodi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Qaytar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dunyo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endParaRPr lang="ru-RU" sz="5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ru-RU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rivoyat</a:t>
            </a:r>
            <a:r>
              <a:rPr lang="ru-RU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02445" y="2980731"/>
            <a:ext cx="504055" cy="275252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8" name="Picture 2" descr="http://www.guncha.uz/upload/image/qorongi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t="367" b="367"/>
          <a:stretch>
            <a:fillRect/>
          </a:stretch>
        </p:blipFill>
        <p:spPr bwMode="auto">
          <a:xfrm>
            <a:off x="7824192" y="2636912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QAYTAR DUNYO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27848" y="1484784"/>
            <a:ext cx="7056784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Kunlardan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kun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cholning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vaqti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soati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qazo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qilibdi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Yigit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ovora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qayg‘urmabdi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Mahalla-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ko‘y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cholni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ko‘mibdi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yigit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ishdan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qaytsa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o‘g‘il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yog‘ochdan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idish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yasab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o‘tirgan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emish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24578" name="Picture 2" descr="https://i.ytimg.com/vi/MHJn6W9Tn6U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2636911"/>
            <a:ext cx="4176464" cy="23492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QAYTAR DUNYO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27848" y="1412776"/>
            <a:ext cx="7056784" cy="489364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    -</a:t>
            </a: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qilyapsan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bolam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? –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so‘rabdi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u.</a:t>
            </a:r>
          </a:p>
          <a:p>
            <a:pPr marL="514350" indent="-514350"/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atab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yog‘ochdan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kosa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qoshiq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yasayapman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Qariganingizda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qurib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sizni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eltib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qo‘yaman-da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kosa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qoshiqda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ovqatlarimni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ichib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o‘tirasiz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22530" name="Picture 2" descr="https://i.ytimg.com/vi/akF5gmbxnqc/maxresdefault.jpg"/>
          <p:cNvPicPr>
            <a:picLocks noChangeAspect="1" noChangeArrowheads="1"/>
          </p:cNvPicPr>
          <p:nvPr/>
        </p:nvPicPr>
        <p:blipFill>
          <a:blip r:embed="rId3" cstate="print"/>
          <a:srcRect l="6200" t="32887" r="64860"/>
          <a:stretch>
            <a:fillRect/>
          </a:stretch>
        </p:blipFill>
        <p:spPr bwMode="auto">
          <a:xfrm>
            <a:off x="623392" y="1556792"/>
            <a:ext cx="3528392" cy="46026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QAYTAR DUNYO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1772816"/>
            <a:ext cx="5688632" cy="42934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Yigit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qo‘yganini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anglab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afsuslandi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 Ammo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keyingi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pushaymon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o‘zingga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dushman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deganlaridek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ming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pushaymon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qilmasin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foydasi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bo‘lmabdi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486" name="Picture 6" descr="https://allmovies.uz/uploads/images/2018/04/30/F/b/FbBjiTj7SvcGfgJS.jpg"/>
          <p:cNvPicPr>
            <a:picLocks noChangeAspect="1" noChangeArrowheads="1"/>
          </p:cNvPicPr>
          <p:nvPr/>
        </p:nvPicPr>
        <p:blipFill>
          <a:blip r:embed="rId3" cstate="print"/>
          <a:srcRect l="11550" r="26501" b="37001"/>
          <a:stretch>
            <a:fillRect/>
          </a:stretch>
        </p:blipFill>
        <p:spPr bwMode="auto">
          <a:xfrm>
            <a:off x="623392" y="1916832"/>
            <a:ext cx="4779531" cy="38884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35560" y="1628800"/>
            <a:ext cx="7992888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Hikoyaning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(17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5560" y="3717032"/>
            <a:ext cx="7992888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Yigit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otasidan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kechirim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so‘rashi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fikringizni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bayon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eting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1-mashq 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(177-bet)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99456" y="1268760"/>
            <a:ext cx="9865096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o‘rnini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5440" y="2204864"/>
            <a:ext cx="10153128" cy="41549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1. Bu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orada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o‘g‘il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ko‘ribdi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2. Ammo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chiqara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boshlabdi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3. …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idish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sinibdi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4.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Uchinchi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marta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chinni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idish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yigit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hovlisining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to‘riga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soldirib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otasini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o‘sha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joyga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qo‘yibdi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1-mashqni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(177-bet)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99456" y="1268760"/>
            <a:ext cx="9865096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o‘rnini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9416" y="2206567"/>
            <a:ext cx="10585176" cy="41549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1. Bu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orada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o‘g‘il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farzand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ko‘ribdi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2. Ammo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chiqara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boshlabdi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Chinni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idish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sinibdi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4.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Uchinchi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marta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chinni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idish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singanidan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yigit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hovlisining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to‘riga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soldirib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otasini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o‘sha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joyga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qo‘yibdi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30525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joylashtirib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2204864"/>
            <a:ext cx="114492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o‘g‘li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xushmuomala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qo‘shnimizning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kamtar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bola.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7368" y="3140968"/>
            <a:ext cx="114492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intizom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7368" y="4005064"/>
            <a:ext cx="114492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shirinso‘z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hurmatga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o‘qituvchimiz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7368" y="4869160"/>
            <a:ext cx="114492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bo‘lmog‘i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aqlli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bola,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7368" y="5733256"/>
            <a:ext cx="114492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izzatda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hurmatda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kichiklarga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30525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joylashtirib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2204864"/>
            <a:ext cx="114492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Qo‘shnimizning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o‘g‘li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kamtar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xushmuomala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7368" y="3140968"/>
            <a:ext cx="114492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intizom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7368" y="4005064"/>
            <a:ext cx="114492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O‘qituvchimiz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shirinso‘z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hurmatga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7368" y="4869160"/>
            <a:ext cx="114492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odobli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aqlli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bo‘lmog‘i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7368" y="5733256"/>
            <a:ext cx="1144927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hurmatda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kichiklarga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izzatda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3392" y="1988840"/>
            <a:ext cx="6840760" cy="31683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1-topshiriqda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xarakter-xususiyatlarni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yarating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(177-bet)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1340768"/>
            <a:ext cx="6552728" cy="31683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Dasturxon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atrofida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tutish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qoidalari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4-5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(174-bet)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9376" y="4653136"/>
            <a:ext cx="6624736" cy="18722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Kuzatib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yur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tuzatib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yur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pPr marL="742950" indent="-742950" eaLnBrk="1" hangingPunct="1"/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eaLnBrk="1" hangingPunct="1"/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 BAJARISH UCHUN TOPSHIRIQLAR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376" y="1556792"/>
            <a:ext cx="11305256" cy="47089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 algn="ctr"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Dasturxon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atrofida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Dasturxon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atrofida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sergak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bo‘lishingiz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O‘ylab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so‘zlashingiz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O‘zingizdan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quloq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bo‘lmang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Taomni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boshlagandan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iste’mol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Taomni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ovoz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chiqarib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iste’mol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qilmang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Tishingizni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barmoqlar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tozalamang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087888" y="188640"/>
            <a:ext cx="4536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711624" y="1196752"/>
            <a:ext cx="3096344" cy="144016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ertaklar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79376" y="2636912"/>
            <a:ext cx="3024336" cy="151216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rivoyat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8328248" y="4509120"/>
            <a:ext cx="2952328" cy="151216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askiya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367808" y="5157192"/>
            <a:ext cx="3528392" cy="144016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qo‘shiqlar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8544272" y="2708920"/>
            <a:ext cx="3240360" cy="151216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dostonlar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456040" y="1268760"/>
            <a:ext cx="3096344" cy="144016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maqollar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4943872" y="3140968"/>
            <a:ext cx="2448272" cy="151216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og‘zaki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ijodi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7032104" y="2852936"/>
            <a:ext cx="504056" cy="35492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7536160" y="3645024"/>
            <a:ext cx="864096" cy="144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7248128" y="4437112"/>
            <a:ext cx="648072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4223792" y="4293096"/>
            <a:ext cx="648072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 flipV="1">
            <a:off x="4799856" y="2780928"/>
            <a:ext cx="576064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 flipV="1">
            <a:off x="3647728" y="3429000"/>
            <a:ext cx="1080120" cy="2160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1199456" y="4509120"/>
            <a:ext cx="3096344" cy="151216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afsona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6240016" y="4725144"/>
            <a:ext cx="0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340768"/>
            <a:ext cx="11521280" cy="51398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maqollar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dostonlar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qo‘shiqlar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hammasi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yig‘ilib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og‘zaki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ijodini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Bulardan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tashqari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askiya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afsona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rivoyatlar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og‘zaki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ijodi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ataladi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yuzlab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yillar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davomida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yaratgan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og‘izdan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og‘izga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o‘tib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sirli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javohirlar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bizgacha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 smtClean="0"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42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algn="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Omonulla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Madayev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1504" y="1268760"/>
            <a:ext cx="842493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QAYTAR DUNYO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83832" y="2060848"/>
            <a:ext cx="7200800" cy="44012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zamonda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o‘g‘li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Cholning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xotini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vafot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yolg‘iz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o‘g‘li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O‘g‘lini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nihoyatda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ehtiyotlab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O‘g‘li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voyaga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yetgach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uylantiribdi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maxresdefault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564904"/>
            <a:ext cx="4154239" cy="31059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QAYTAR DUNYO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3872" y="1700808"/>
            <a:ext cx="6840760" cy="44012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o‘g‘li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farzandli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o‘g‘liga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quvonsa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nevarasiga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quvonarmish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Ammo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chiqara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boshlabdi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Cholni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o‘tirsa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o‘poq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so‘poq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deyaveribdi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8674" name="Picture 2" descr="https://images.vfl.ru/ii/1588080720/de5b4a78/303541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416" y="1772816"/>
            <a:ext cx="3634457" cy="4392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QAYTAR DUNYO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91944" y="1484784"/>
            <a:ext cx="6264696" cy="49090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Kunlardan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kun </a:t>
            </a:r>
            <a:endParaRPr lang="ru-RU" sz="39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cholning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qo‘lidan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kosa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tushib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9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ketib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sinib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qolibdi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Kelinning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jahli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chiqbdi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chol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ovqatni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to‘kib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yuboribdi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Chinni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idish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9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sinibdi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Kelin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janjal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qilibdi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52226" name="Picture 2" descr="https://i.ytimg.com/vi/Pxm2pgKajfg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420888"/>
            <a:ext cx="5004321" cy="28149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344" y="188640"/>
            <a:ext cx="11809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QAYTAR DUNYO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03912" y="1844824"/>
            <a:ext cx="6552728" cy="42934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Uchinchi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marta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chinni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idish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singanidan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yigit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9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hovlining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to‘riga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9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soldirib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otasini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o‘sha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joyga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qo‘yibdi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9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yog‘ochdan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kosa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qoshiq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9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qildirib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dirty="0" err="1" smtClean="0">
                <a:latin typeface="Times New Roman" pitchFamily="18" charset="0"/>
                <a:cs typeface="Times New Roman" pitchFamily="18" charset="0"/>
              </a:rPr>
              <a:t>beribdi</a:t>
            </a:r>
            <a:r>
              <a:rPr lang="en-US" sz="3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2" descr="https://i.ytimg.com/vi/KYofXUmAFCo/maxresdefault.jpg"/>
          <p:cNvPicPr>
            <a:picLocks noChangeAspect="1" noChangeArrowheads="1"/>
          </p:cNvPicPr>
          <p:nvPr/>
        </p:nvPicPr>
        <p:blipFill>
          <a:blip r:embed="rId3" cstate="print"/>
          <a:srcRect l="12219" r="13111"/>
          <a:stretch>
            <a:fillRect/>
          </a:stretch>
        </p:blipFill>
        <p:spPr bwMode="auto">
          <a:xfrm>
            <a:off x="695400" y="2276872"/>
            <a:ext cx="4320480" cy="32546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93081947</TotalTime>
  <Words>756</Words>
  <Application>Microsoft Office PowerPoint</Application>
  <PresentationFormat>Произвольный</PresentationFormat>
  <Paragraphs>139</Paragraphs>
  <Slides>18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    O‘zbek tili</vt:lpstr>
      <vt:lpstr>MUSTAQIL BAJARISH UCHUN TOPSHIRIQLAR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2930</cp:revision>
  <dcterms:created xsi:type="dcterms:W3CDTF">2020-08-03T09:44:14Z</dcterms:created>
  <dcterms:modified xsi:type="dcterms:W3CDTF">2021-03-09T16:14:44Z</dcterms:modified>
</cp:coreProperties>
</file>