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4" r:id="rId2"/>
    <p:sldId id="858" r:id="rId3"/>
    <p:sldId id="857" r:id="rId4"/>
    <p:sldId id="859" r:id="rId5"/>
    <p:sldId id="845" r:id="rId6"/>
    <p:sldId id="860" r:id="rId7"/>
    <p:sldId id="861" r:id="rId8"/>
    <p:sldId id="862" r:id="rId9"/>
    <p:sldId id="863" r:id="rId10"/>
    <p:sldId id="864" r:id="rId11"/>
    <p:sldId id="865" r:id="rId12"/>
    <p:sldId id="866" r:id="rId13"/>
    <p:sldId id="867" r:id="rId14"/>
    <p:sldId id="868" r:id="rId15"/>
    <p:sldId id="869" r:id="rId16"/>
    <p:sldId id="849" r:id="rId17"/>
    <p:sldId id="871" r:id="rId18"/>
    <p:sldId id="870" r:id="rId19"/>
    <p:sldId id="271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25" autoAdjust="0"/>
    <p:restoredTop sz="94803" autoAdjust="0"/>
  </p:normalViewPr>
  <p:slideViewPr>
    <p:cSldViewPr>
      <p:cViewPr varScale="1">
        <p:scale>
          <a:sx n="62" d="100"/>
          <a:sy n="62" d="100"/>
        </p:scale>
        <p:origin x="450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869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626643"/>
            <a:ext cx="6840760" cy="3466653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xislat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Xarakter-xususiyatni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02445" y="3108202"/>
            <a:ext cx="504055" cy="2464194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29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4017" r="4017"/>
          <a:stretch>
            <a:fillRect/>
          </a:stretch>
        </p:blipFill>
        <p:spPr bwMode="auto">
          <a:xfrm>
            <a:off x="7608168" y="2636912"/>
            <a:ext cx="3886200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196752"/>
            <a:ext cx="1130525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Kataklarda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harflardan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xarakter-xususiyatga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yasang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2-mashq (174-bet)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51384" y="2492896"/>
          <a:ext cx="11233248" cy="3816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1872208"/>
                <a:gridCol w="1872208"/>
                <a:gridCol w="1872208"/>
                <a:gridCol w="1872208"/>
                <a:gridCol w="1872208"/>
              </a:tblGrid>
              <a:tr h="954106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en-US" sz="5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954106"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954106"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954106"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2-mashq (174-bet)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3352" y="1340768"/>
            <a:ext cx="7344816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Malika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7408" y="2204864"/>
            <a:ext cx="7488832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43472" y="3140968"/>
            <a:ext cx="756084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Salima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Salima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saxiy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63552" y="4077072"/>
            <a:ext cx="7488832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Omina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Omina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samimiy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27648" y="5013176"/>
            <a:ext cx="734481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Po‘lat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Po‘lat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oqko‘ngil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bola.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87688" y="5877272"/>
            <a:ext cx="7848872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Ruxsora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Ruxsora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kamtar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mas’uliyatli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67408" y="188641"/>
            <a:ext cx="10657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Kuzatib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tuzatib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yur</a:t>
            </a:r>
            <a:endParaRPr lang="en-US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268760"/>
            <a:ext cx="11665296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27648" y="2636912"/>
            <a:ext cx="8856984" cy="37856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Yurganda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atrofingni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kuzatib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avvalo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o‘z-o‘zingni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tuzatib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O‘zgalar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sinchiklaydi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qadamingni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Ayamagil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qo‘lingdan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yordamingni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4338" name="Picture 2" descr="https://erkatoy.uz/images/photo/bulbulcha_img/song_fb.jpg"/>
          <p:cNvPicPr>
            <a:picLocks noChangeAspect="1" noChangeArrowheads="1"/>
          </p:cNvPicPr>
          <p:nvPr/>
        </p:nvPicPr>
        <p:blipFill>
          <a:blip r:embed="rId3" cstate="print"/>
          <a:srcRect l="3627" r="35925"/>
          <a:stretch>
            <a:fillRect/>
          </a:stretch>
        </p:blipFill>
        <p:spPr bwMode="auto">
          <a:xfrm>
            <a:off x="335360" y="3068960"/>
            <a:ext cx="2487548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67408" y="188641"/>
            <a:ext cx="10657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Kuzatib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tuzatib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yur</a:t>
            </a:r>
            <a:endParaRPr lang="en-US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268760"/>
            <a:ext cx="11665296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360" y="2564904"/>
            <a:ext cx="8928992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Odamliging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bezab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xislat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Elga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xizmat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elda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izzat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Go‘yo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ovda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yurgandayin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hushyor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bo‘lgil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Yuragingdan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ko‘mak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tayyor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bo‘lgil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2298" name="Picture 10" descr="https://erkatoy.uz/images/content/dt_2_fb.jpg"/>
          <p:cNvPicPr>
            <a:picLocks noChangeAspect="1" noChangeArrowheads="1"/>
          </p:cNvPicPr>
          <p:nvPr/>
        </p:nvPicPr>
        <p:blipFill>
          <a:blip r:embed="rId3" cstate="print"/>
          <a:srcRect l="5405" r="10811"/>
          <a:stretch>
            <a:fillRect/>
          </a:stretch>
        </p:blipFill>
        <p:spPr bwMode="auto">
          <a:xfrm>
            <a:off x="9408368" y="2852936"/>
            <a:ext cx="2448272" cy="29221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67408" y="188641"/>
            <a:ext cx="10657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Kuzatib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tuzatib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yur</a:t>
            </a:r>
            <a:endParaRPr lang="en-US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7688" y="1484784"/>
            <a:ext cx="8640960" cy="470898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Malham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tortinmay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to‘g‘risi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eng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zaruri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loqayd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tursin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o‘ngingdan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Idrok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atrofingni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kuzatib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Ayniqsa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nuqsosnin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tuzatib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42" name="Picture 2" descr="https://erkatoy.uz/images/content/afisha/1sentyabr_2019_uz_fb.jpg"/>
          <p:cNvPicPr>
            <a:picLocks noChangeAspect="1" noChangeArrowheads="1"/>
          </p:cNvPicPr>
          <p:nvPr/>
        </p:nvPicPr>
        <p:blipFill>
          <a:blip r:embed="rId3" cstate="print"/>
          <a:srcRect t="25943" r="52337" b="5658"/>
          <a:stretch>
            <a:fillRect/>
          </a:stretch>
        </p:blipFill>
        <p:spPr bwMode="auto">
          <a:xfrm>
            <a:off x="263352" y="1556792"/>
            <a:ext cx="2855640" cy="2151432"/>
          </a:xfrm>
          <a:prstGeom prst="rect">
            <a:avLst/>
          </a:prstGeom>
          <a:noFill/>
        </p:spPr>
      </p:pic>
      <p:pic>
        <p:nvPicPr>
          <p:cNvPr id="10250" name="Picture 10" descr="https://erkatoy.uz/images/content/obuna-deti_f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3717032"/>
            <a:ext cx="2736304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7768" y="1124744"/>
            <a:ext cx="8026430" cy="13306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kuzatib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наблюдай</a:t>
            </a: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tuzatib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держи в порядке</a:t>
            </a: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sinchiklaydi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проверяет</a:t>
            </a: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ayamagil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жалей</a:t>
            </a: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xislat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черта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izzat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уважение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hushyor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будь внимателен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idrok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соображение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loqayd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безразличный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2132856"/>
            <a:ext cx="363886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27047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9416" y="2060848"/>
            <a:ext cx="10513168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bolalardan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xarakter-xususiyatning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egasi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kerakligini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qilyapti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(17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1424" y="4149080"/>
            <a:ext cx="10465840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xususiyatga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1510994" y="18864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Grafikli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6"/>
          <p:cNvSpPr txBox="1"/>
          <p:nvPr/>
        </p:nvSpPr>
        <p:spPr>
          <a:xfrm>
            <a:off x="335360" y="4293096"/>
            <a:ext cx="259228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Yomon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7"/>
          <p:cNvSpPr txBox="1"/>
          <p:nvPr/>
        </p:nvSpPr>
        <p:spPr>
          <a:xfrm>
            <a:off x="335360" y="2204864"/>
            <a:ext cx="255628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3251684" y="5834540"/>
            <a:ext cx="856895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ziyrak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badjahl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zukko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dangasa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755740" y="2666188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591944" y="4725144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336360" y="4653136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464152" y="2636912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0848528" y="270892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7752184" y="2924944"/>
            <a:ext cx="1584176" cy="177037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7" idx="7"/>
            <a:endCxn id="9" idx="3"/>
          </p:cNvCxnSpPr>
          <p:nvPr/>
        </p:nvCxnSpPr>
        <p:spPr>
          <a:xfrm flipV="1">
            <a:off x="5837795" y="2882763"/>
            <a:ext cx="1668538" cy="188456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7" idx="1"/>
          </p:cNvCxnSpPr>
          <p:nvPr/>
        </p:nvCxnSpPr>
        <p:spPr>
          <a:xfrm>
            <a:off x="4007768" y="2924944"/>
            <a:ext cx="1626357" cy="1842381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11" idx="3"/>
          </p:cNvCxnSpPr>
          <p:nvPr/>
        </p:nvCxnSpPr>
        <p:spPr>
          <a:xfrm flipH="1">
            <a:off x="9624392" y="2954771"/>
            <a:ext cx="1266317" cy="174054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Grafikli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4221088"/>
            <a:ext cx="2664296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Yomon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2132856"/>
            <a:ext cx="273630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3672" y="5733256"/>
            <a:ext cx="8856984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oqil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muloyim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sergap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shirinso‘z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qo‘pol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340768"/>
            <a:ext cx="6624736" cy="31683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Dasturxon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atrofida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tutish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4-5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(174-bet)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9376" y="4725144"/>
            <a:ext cx="6696744" cy="1800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Kuzatib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tuzatib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 marL="742950" indent="-742950" eaLnBrk="1" hangingPunct="1"/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eaLnBrk="1" hangingPunct="1"/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844824"/>
            <a:ext cx="7416824" cy="15841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3-mashqni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yozma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(173-bet)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9376" y="4221088"/>
            <a:ext cx="7560840" cy="1944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Ahmad”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eaLnBrk="1" hangingPunct="1"/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 BAJARISH UCHUN TOPSHIRIQLAR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1424" y="1268760"/>
            <a:ext cx="1044116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Zumrad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Qimmat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ertagining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qahramoniga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tegishli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toping.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7408" y="2852936"/>
            <a:ext cx="10513168" cy="286232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Yalqov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ishyoqmas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xushmuomala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mehnatkash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urishqoq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aqlli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jahldor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dangasa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chaqqon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erinchoq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kamtar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ochko‘z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oqko‘ngil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3352" y="188640"/>
            <a:ext cx="11737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3-mashq (1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1584" y="4509120"/>
            <a:ext cx="252028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aqlli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ozoda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1196752"/>
            <a:ext cx="468052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Zumradga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xususiyatlar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31504" y="3789040"/>
            <a:ext cx="2808312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mehnatkash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3392" y="3068960"/>
            <a:ext cx="3384376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chaqqon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kamtar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3952" y="2348880"/>
            <a:ext cx="3384376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yalqov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urishqoq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16080" y="1196752"/>
            <a:ext cx="4536504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Qimmatga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xususiyatlar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32104" y="3068960"/>
            <a:ext cx="259228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jahldor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44272" y="5229200"/>
            <a:ext cx="273630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erinchoq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48328" y="5949280"/>
            <a:ext cx="2664296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ochko‘z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83632" y="5229200"/>
            <a:ext cx="252028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mehribon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3352" y="2348880"/>
            <a:ext cx="331236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xushmuomala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08168" y="3789040"/>
            <a:ext cx="273630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ishyoqmas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15680" y="5949280"/>
            <a:ext cx="252028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oqko‘ngil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28248" y="4509120"/>
            <a:ext cx="252028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dangasa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8" grpId="0" animBg="1"/>
      <p:bldP spid="9" grpId="0" animBg="1"/>
      <p:bldP spid="7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4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30525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1-topshiriq (173-bet)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1988840"/>
            <a:ext cx="11233248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Allo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Iltimos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Rahimni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chaqirib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Allo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Rahim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Bu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Odilman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Eshityapsanmi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Ha.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kechira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olasanmi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ikkimizdan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Biznikiga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tayyorlaymiz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30525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1-topshiriq (174-bet)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5301208"/>
            <a:ext cx="11809312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kechiring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aybimni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tushundim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holat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takrorlanmaydi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Iltimos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oyimga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aytmang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</a:t>
            </a:r>
          </a:p>
        </p:txBody>
      </p:sp>
      <p:pic>
        <p:nvPicPr>
          <p:cNvPr id="2050" name="Picture 2" descr="https://gulxan.uz/images/senga_ishonaman.jpg"/>
          <p:cNvPicPr>
            <a:picLocks noChangeAspect="1" noChangeArrowheads="1"/>
          </p:cNvPicPr>
          <p:nvPr/>
        </p:nvPicPr>
        <p:blipFill>
          <a:blip r:embed="rId3" cstate="print"/>
          <a:srcRect r="8139"/>
          <a:stretch>
            <a:fillRect/>
          </a:stretch>
        </p:blipFill>
        <p:spPr bwMode="auto">
          <a:xfrm>
            <a:off x="407368" y="2060848"/>
            <a:ext cx="5688632" cy="3096344"/>
          </a:xfrm>
          <a:prstGeom prst="rect">
            <a:avLst/>
          </a:prstGeom>
          <a:noFill/>
        </p:spPr>
      </p:pic>
      <p:pic>
        <p:nvPicPr>
          <p:cNvPr id="2051" name="Picture 3" descr="C:\Users\Maktab\Desktop\maxresdefault.jpg"/>
          <p:cNvPicPr>
            <a:picLocks noChangeAspect="1" noChangeArrowheads="1"/>
          </p:cNvPicPr>
          <p:nvPr/>
        </p:nvPicPr>
        <p:blipFill>
          <a:blip r:embed="rId4" cstate="print"/>
          <a:srcRect l="1705" r="5479"/>
          <a:stretch>
            <a:fillRect/>
          </a:stretch>
        </p:blipFill>
        <p:spPr bwMode="auto">
          <a:xfrm>
            <a:off x="6816080" y="2492896"/>
            <a:ext cx="3920984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30525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2-topshiriq (174-bet)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392" y="2276872"/>
            <a:ext cx="6552728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Odob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bozorda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sotilmas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95600" y="3501008"/>
            <a:ext cx="6552728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Odob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oltindan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qimmat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83832" y="4797152"/>
            <a:ext cx="6552728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boladan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boladan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la’nat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196752"/>
            <a:ext cx="1130525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partadoshingizning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xarakter-xususiyatlarini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ifodalang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1-mashq (174-bet)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7448" y="2636912"/>
            <a:ext cx="2016224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Ziyrak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23592" y="3573016"/>
            <a:ext cx="2016224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aqlli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5720" y="4653136"/>
            <a:ext cx="2160240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e’tiborli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83832" y="5589240"/>
            <a:ext cx="2304256" cy="7694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kamtar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07968" y="2636912"/>
            <a:ext cx="3168352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haqiqatgo‘y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80176" y="3645024"/>
            <a:ext cx="2304256" cy="7694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rostgo‘y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72264" y="4581128"/>
            <a:ext cx="2592288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mehrobon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48328" y="5517232"/>
            <a:ext cx="2664296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chaqqon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196752"/>
            <a:ext cx="1130525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partadoshingizning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xarakter-xususiyatlarini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ifodalang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1-mashq (174-bet)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2420888"/>
            <a:ext cx="11449272" cy="41549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Sobir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bola. U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sinfdoshlariga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nisbatan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e’tiborli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Sobir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haqiqatgo‘y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Oilada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a’zolariga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yuklatilgan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vazifaga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ziyraklik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chaqqonlik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Kamtarlik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xususiyatlaridan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88919084</TotalTime>
  <Words>721</Words>
  <Application>Microsoft Office PowerPoint</Application>
  <PresentationFormat>Широкоэкранный</PresentationFormat>
  <Paragraphs>178</Paragraphs>
  <Slides>19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    O‘zbek tili</vt:lpstr>
      <vt:lpstr>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2871</cp:revision>
  <dcterms:created xsi:type="dcterms:W3CDTF">2020-08-03T09:44:14Z</dcterms:created>
  <dcterms:modified xsi:type="dcterms:W3CDTF">2021-03-02T08:14:07Z</dcterms:modified>
</cp:coreProperties>
</file>