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858" r:id="rId3"/>
    <p:sldId id="857" r:id="rId4"/>
    <p:sldId id="859" r:id="rId5"/>
    <p:sldId id="845" r:id="rId6"/>
    <p:sldId id="860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69" r:id="rId16"/>
    <p:sldId id="849" r:id="rId17"/>
    <p:sldId id="871" r:id="rId18"/>
    <p:sldId id="870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03" autoAdjust="0"/>
  </p:normalViewPr>
  <p:slideViewPr>
    <p:cSldViewPr>
      <p:cViewPr varScale="1">
        <p:scale>
          <a:sx n="62" d="100"/>
          <a:sy n="62" d="100"/>
        </p:scale>
        <p:origin x="45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626643"/>
            <a:ext cx="6840760" cy="346665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xislat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Xarakter-xususiyatni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02445" y="3108202"/>
            <a:ext cx="504055" cy="246419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29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017" r="4017"/>
          <a:stretch>
            <a:fillRect/>
          </a:stretch>
        </p:blipFill>
        <p:spPr bwMode="auto">
          <a:xfrm>
            <a:off x="7608168" y="2636912"/>
            <a:ext cx="3886200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Kataklarda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harflardan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xarakter-xususiyatga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 (174-bet)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1384" y="2492896"/>
          <a:ext cx="1123324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  <a:gridCol w="1872208"/>
                <a:gridCol w="1872208"/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 (174-bet)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1340768"/>
            <a:ext cx="734481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Malika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408" y="2204864"/>
            <a:ext cx="748883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472" y="3140968"/>
            <a:ext cx="756084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saxiy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3552" y="4077072"/>
            <a:ext cx="748883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Omina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Omina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samimiy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7648" y="5013176"/>
            <a:ext cx="73448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oqko‘ngil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bola.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7688" y="5877272"/>
            <a:ext cx="78488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Ruxsora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Ruxsora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kamtar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mas’uliyatli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7408" y="188641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268760"/>
            <a:ext cx="1166529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7648" y="2636912"/>
            <a:ext cx="885698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Yurganda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atrofingni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avvalo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o‘z-o‘zingni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O‘zgalar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sinchiklaydi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qadamingni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Ayamagil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qo‘lingdan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yordamingni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https://erkatoy.uz/images/photo/bulbulcha_img/song_fb.jpg"/>
          <p:cNvPicPr>
            <a:picLocks noChangeAspect="1" noChangeArrowheads="1"/>
          </p:cNvPicPr>
          <p:nvPr/>
        </p:nvPicPr>
        <p:blipFill>
          <a:blip r:embed="rId3" cstate="print"/>
          <a:srcRect l="3627" r="35925"/>
          <a:stretch>
            <a:fillRect/>
          </a:stretch>
        </p:blipFill>
        <p:spPr bwMode="auto">
          <a:xfrm>
            <a:off x="335360" y="3068960"/>
            <a:ext cx="248754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7408" y="188641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268760"/>
            <a:ext cx="1166529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2564904"/>
            <a:ext cx="8928992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Odamliging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bezab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xislat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izzat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Go‘yo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yurgandayin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hushyor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Yuragingdan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ko‘mak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8" name="Picture 10" descr="https://erkatoy.uz/images/content/dt_2_fb.jpg"/>
          <p:cNvPicPr>
            <a:picLocks noChangeAspect="1" noChangeArrowheads="1"/>
          </p:cNvPicPr>
          <p:nvPr/>
        </p:nvPicPr>
        <p:blipFill>
          <a:blip r:embed="rId3" cstate="print"/>
          <a:srcRect l="5405" r="10811"/>
          <a:stretch>
            <a:fillRect/>
          </a:stretch>
        </p:blipFill>
        <p:spPr bwMode="auto">
          <a:xfrm>
            <a:off x="9408368" y="2852936"/>
            <a:ext cx="2448272" cy="2922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7408" y="188641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688" y="1484784"/>
            <a:ext cx="8640960" cy="47089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Malham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tortinmay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zaruri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loqayd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tursin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o‘ngingdan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Idrok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atrofingni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nuqsosnin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ttps://erkatoy.uz/images/content/afisha/1sentyabr_2019_uz_fb.jpg"/>
          <p:cNvPicPr>
            <a:picLocks noChangeAspect="1" noChangeArrowheads="1"/>
          </p:cNvPicPr>
          <p:nvPr/>
        </p:nvPicPr>
        <p:blipFill>
          <a:blip r:embed="rId3" cstate="print"/>
          <a:srcRect t="25943" r="52337" b="5658"/>
          <a:stretch>
            <a:fillRect/>
          </a:stretch>
        </p:blipFill>
        <p:spPr bwMode="auto">
          <a:xfrm>
            <a:off x="263352" y="1556792"/>
            <a:ext cx="2855640" cy="2151432"/>
          </a:xfrm>
          <a:prstGeom prst="rect">
            <a:avLst/>
          </a:prstGeom>
          <a:noFill/>
        </p:spPr>
      </p:pic>
      <p:pic>
        <p:nvPicPr>
          <p:cNvPr id="10250" name="Picture 10" descr="https://erkatoy.uz/images/content/obuna-deti_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3717032"/>
            <a:ext cx="27363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7768" y="1124744"/>
            <a:ext cx="8026430" cy="1330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наблюдай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держи в порядке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sinchiklaydi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проверяет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ayamagil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жалей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xislat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черта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izzat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hushyor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 внимателен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idrok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соображение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loqayd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безразличный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132856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7047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416" y="2060848"/>
            <a:ext cx="1051316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xarakter-xususiyatning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kerakligini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qilyapti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(17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424" y="4149080"/>
            <a:ext cx="1046584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xususiyatga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510994" y="18864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Grafikli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35360" y="4293096"/>
            <a:ext cx="25922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Yomon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35360" y="2204864"/>
            <a:ext cx="25562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251684" y="5834540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ziyrak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badjahl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zukko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dangasa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55740" y="26661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91944" y="47251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336360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64152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848528" y="27089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7752184" y="2924944"/>
            <a:ext cx="1584176" cy="17703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7"/>
            <a:endCxn id="9" idx="3"/>
          </p:cNvCxnSpPr>
          <p:nvPr/>
        </p:nvCxnSpPr>
        <p:spPr>
          <a:xfrm flipV="1">
            <a:off x="5837795" y="2882763"/>
            <a:ext cx="1668538" cy="18845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1"/>
          </p:cNvCxnSpPr>
          <p:nvPr/>
        </p:nvCxnSpPr>
        <p:spPr>
          <a:xfrm>
            <a:off x="4007768" y="2924944"/>
            <a:ext cx="1626357" cy="184238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1" idx="3"/>
          </p:cNvCxnSpPr>
          <p:nvPr/>
        </p:nvCxnSpPr>
        <p:spPr>
          <a:xfrm flipH="1">
            <a:off x="9624392" y="2954771"/>
            <a:ext cx="1266317" cy="17405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Grafikli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4221088"/>
            <a:ext cx="266429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Yomon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132856"/>
            <a:ext cx="27363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672" y="5733256"/>
            <a:ext cx="88569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muloyim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sergap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shirinso‘z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qo‘pol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340768"/>
            <a:ext cx="6624736" cy="3168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atrofida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(174-bet)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376" y="4725144"/>
            <a:ext cx="6696744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tuzatib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844824"/>
            <a:ext cx="7416824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3-mashqni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(173-bet)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376" y="4221088"/>
            <a:ext cx="7560840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Ahmad”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1268760"/>
            <a:ext cx="1044116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ertagining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8" y="2852936"/>
            <a:ext cx="10513168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Yalqov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ishyoqmas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xushmuomala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mehnatkash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urishqoq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jahldor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dangasa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erinchoq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kamtar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ochko‘z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oqko‘ngil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52" y="188640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3-mashq (1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509120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196752"/>
            <a:ext cx="468052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Zumradga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4" y="3789040"/>
            <a:ext cx="28083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mehnatkash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92" y="3068960"/>
            <a:ext cx="33843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chaqqon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kamtar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3952" y="2348880"/>
            <a:ext cx="33843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yalqov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urishqoq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6080" y="1196752"/>
            <a:ext cx="453650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Qimmatga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2104" y="3068960"/>
            <a:ext cx="25922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jahldor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4272" y="5229200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erinchoq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8328" y="5949280"/>
            <a:ext cx="26642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ochko‘z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3632" y="5229200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52" y="2348880"/>
            <a:ext cx="3312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xushmuomala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8168" y="3789040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ishyoqmas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5680" y="5949280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oqko‘ngil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8248" y="4509120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dangasa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(173-bet)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1988840"/>
            <a:ext cx="1123324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Rahimni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chaqirib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Bu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Odilman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Eshityapsanmi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olasanmi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ikkimizdan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(174-bet)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5301208"/>
            <a:ext cx="118093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aybimni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tushundim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takrorlanmaydi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2050" name="Picture 2" descr="https://gulxan.uz/images/senga_ishonaman.jpg"/>
          <p:cNvPicPr>
            <a:picLocks noChangeAspect="1" noChangeArrowheads="1"/>
          </p:cNvPicPr>
          <p:nvPr/>
        </p:nvPicPr>
        <p:blipFill>
          <a:blip r:embed="rId3" cstate="print"/>
          <a:srcRect r="8139"/>
          <a:stretch>
            <a:fillRect/>
          </a:stretch>
        </p:blipFill>
        <p:spPr bwMode="auto">
          <a:xfrm>
            <a:off x="407368" y="2060848"/>
            <a:ext cx="5688632" cy="3096344"/>
          </a:xfrm>
          <a:prstGeom prst="rect">
            <a:avLst/>
          </a:prstGeom>
          <a:noFill/>
        </p:spPr>
      </p:pic>
      <p:pic>
        <p:nvPicPr>
          <p:cNvPr id="2051" name="Picture 3" descr="C:\Users\Maktab\Desktop\maxresdefault.jpg"/>
          <p:cNvPicPr>
            <a:picLocks noChangeAspect="1" noChangeArrowheads="1"/>
          </p:cNvPicPr>
          <p:nvPr/>
        </p:nvPicPr>
        <p:blipFill>
          <a:blip r:embed="rId4" cstate="print"/>
          <a:srcRect l="1705" r="5479"/>
          <a:stretch>
            <a:fillRect/>
          </a:stretch>
        </p:blipFill>
        <p:spPr bwMode="auto">
          <a:xfrm>
            <a:off x="6816080" y="2492896"/>
            <a:ext cx="392098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(174-bet)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2276872"/>
            <a:ext cx="655272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bozorda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sotilmas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600" y="3501008"/>
            <a:ext cx="655272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oltindan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832" y="4797152"/>
            <a:ext cx="655272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boladan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boladan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la’nat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partadoshingizning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xarakter-xususiyatlarini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1-mashq (174-bet)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48" y="2636912"/>
            <a:ext cx="20162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Ziyrak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592" y="3573016"/>
            <a:ext cx="201622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0" y="4653136"/>
            <a:ext cx="216024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e’tiborli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3832" y="5589240"/>
            <a:ext cx="230425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kamtar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2636912"/>
            <a:ext cx="316835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haqiqatgo‘y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0176" y="3645024"/>
            <a:ext cx="230425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rostgo‘y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2264" y="4581128"/>
            <a:ext cx="259228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mehrobon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8328" y="5517232"/>
            <a:ext cx="266429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chaqqon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partadoshingizning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xarakter-xususiyatlarini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1-mashq (174-bet)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2420888"/>
            <a:ext cx="11449272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bola. 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sinfdoshlariga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e’tiborli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haqiqatgo‘y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Oilada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a’zolariga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yuklatilgan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vazifaga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ziyraklik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chaqqonlik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Kamtarlik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xususiyatlaridan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88919084</TotalTime>
  <Words>721</Words>
  <Application>Microsoft Office PowerPoint</Application>
  <PresentationFormat>Широкоэкранный</PresentationFormat>
  <Paragraphs>178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2871</cp:revision>
  <dcterms:created xsi:type="dcterms:W3CDTF">2020-08-03T09:44:14Z</dcterms:created>
  <dcterms:modified xsi:type="dcterms:W3CDTF">2021-03-02T08:14:07Z</dcterms:modified>
</cp:coreProperties>
</file>