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838" r:id="rId3"/>
    <p:sldId id="839" r:id="rId4"/>
    <p:sldId id="845" r:id="rId5"/>
    <p:sldId id="846" r:id="rId6"/>
    <p:sldId id="847" r:id="rId7"/>
    <p:sldId id="848" r:id="rId8"/>
    <p:sldId id="849" r:id="rId9"/>
    <p:sldId id="850" r:id="rId10"/>
    <p:sldId id="851" r:id="rId11"/>
    <p:sldId id="852" r:id="rId12"/>
    <p:sldId id="853" r:id="rId13"/>
    <p:sldId id="854" r:id="rId14"/>
    <p:sldId id="843" r:id="rId15"/>
    <p:sldId id="841" r:id="rId16"/>
    <p:sldId id="842" r:id="rId17"/>
    <p:sldId id="856" r:id="rId18"/>
    <p:sldId id="855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833" autoAdjust="0"/>
  </p:normalViewPr>
  <p:slideViewPr>
    <p:cSldViewPr>
      <p:cViewPr varScale="1">
        <p:scale>
          <a:sx n="62" d="100"/>
          <a:sy n="62" d="100"/>
        </p:scale>
        <p:origin x="4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482627"/>
            <a:ext cx="6840760" cy="3466653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O‘quvchiga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tavsiya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Xarakter-xususiyatni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02445" y="2980731"/>
            <a:ext cx="504055" cy="246419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6866" name="Picture 2" descr="FARZANDINGIZ QANDAY KITOB O'QIYAPTI? - O'zbekiston ovozi gazetasi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9606" r="9606"/>
          <a:stretch>
            <a:fillRect/>
          </a:stretch>
        </p:blipFill>
        <p:spPr bwMode="auto">
          <a:xfrm>
            <a:off x="7664532" y="2564905"/>
            <a:ext cx="3901720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352" y="188640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96752"/>
            <a:ext cx="1173730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Ahmad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Xoshimjonga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xususiyatlarni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taqqoslang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9496" y="4365104"/>
            <a:ext cx="25202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84" y="2348880"/>
            <a:ext cx="468052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Ahmadga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xususiyatlar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3573016"/>
            <a:ext cx="25202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ziyrak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560" y="5157192"/>
            <a:ext cx="25202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tartibli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8048" y="3501008"/>
            <a:ext cx="27363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qiziquvchan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0096" y="2348880"/>
            <a:ext cx="453650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Xoshimjonga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xususiyatlar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0136" y="4293096"/>
            <a:ext cx="27363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shoshqaloq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6240" y="5085184"/>
            <a:ext cx="27363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bilimsiz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20336" y="5877272"/>
            <a:ext cx="26642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tajribasiz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9656" y="5949280"/>
            <a:ext cx="25202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2-mashq (173-bet)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424" y="1412776"/>
            <a:ext cx="104411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Ahmad”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68" y="2348880"/>
            <a:ext cx="11449272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kun Ahmad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Ahmad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hammadan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. 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Otaxon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 . 6.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yo‘lovchilar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qoyil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2-mashq (173-bet)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196752"/>
            <a:ext cx="114492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Ahmad”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68" y="1844824"/>
            <a:ext cx="1144927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kun Ahmad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3429000"/>
            <a:ext cx="114492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2636912"/>
            <a:ext cx="1144927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ust-boshiga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68" y="4221088"/>
            <a:ext cx="114492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Ahmad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hammadan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bo‘shatdi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368" y="5013176"/>
            <a:ext cx="114492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Otaxon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368" y="5805264"/>
            <a:ext cx="1144927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yo‘lovchilar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qoyil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9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O‘quvchiga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tavsiya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2132856"/>
            <a:ext cx="6408712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gazeta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nashr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yarim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chop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orasidan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fergana.ru/siteapi/media/images/c8e38e23-45a7-4393-9317-a8640684f59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916832"/>
            <a:ext cx="3888432" cy="2221267"/>
          </a:xfrm>
          <a:prstGeom prst="rect">
            <a:avLst/>
          </a:prstGeom>
          <a:noFill/>
        </p:spPr>
      </p:pic>
      <p:sp>
        <p:nvSpPr>
          <p:cNvPr id="14343" name="AutoShape 7" descr="http://gaidarteka.ru/uploads/files/thumbs/c5964a24ed6bb06d500a9d54651a967f_IMGi1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Hilol Nashr 🇺🇿 – Tele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40" y="4149080"/>
            <a:ext cx="3600400" cy="243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O‘quvchiga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tavsiya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808" y="2420888"/>
            <a:ext cx="7488832" cy="3708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ota-onalaringiz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aka-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opalaringiz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o‘qituvchilaringiz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do‘stlaringiz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kutubxonachi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berishi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olganingizdan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tartibini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 descr="Fan olimpiadalari bo'yicha iqtidorli o'quvchilar bilan ishlash departamenti  tashkil etiladi - abt.uz"/>
          <p:cNvPicPr>
            <a:picLocks noChangeAspect="1" noChangeArrowheads="1"/>
          </p:cNvPicPr>
          <p:nvPr/>
        </p:nvPicPr>
        <p:blipFill>
          <a:blip r:embed="rId3" cstate="print"/>
          <a:srcRect b="11350"/>
          <a:stretch>
            <a:fillRect/>
          </a:stretch>
        </p:blipFill>
        <p:spPr bwMode="auto">
          <a:xfrm>
            <a:off x="263352" y="1844824"/>
            <a:ext cx="3937000" cy="2232248"/>
          </a:xfrm>
          <a:prstGeom prst="rect">
            <a:avLst/>
          </a:prstGeom>
          <a:noFill/>
        </p:spPr>
      </p:pic>
      <p:pic>
        <p:nvPicPr>
          <p:cNvPr id="12291" name="Picture 3" descr="C:\Users\Maktab\Desktop\QGdZ9zO-WLn1FnrkpbSOaHUstIknS88Z.jpg"/>
          <p:cNvPicPr>
            <a:picLocks noChangeAspect="1" noChangeArrowheads="1"/>
          </p:cNvPicPr>
          <p:nvPr/>
        </p:nvPicPr>
        <p:blipFill>
          <a:blip r:embed="rId4" cstate="print"/>
          <a:srcRect b="6409"/>
          <a:stretch>
            <a:fillRect/>
          </a:stretch>
        </p:blipFill>
        <p:spPr bwMode="auto">
          <a:xfrm>
            <a:off x="263352" y="4149080"/>
            <a:ext cx="3960440" cy="2383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O‘quvchiga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tavsiya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1412776"/>
            <a:ext cx="6408712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transportda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dasturxon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qiziqtirib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sog‘lig‘ingizga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salbiy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242" name="AutoShape 2" descr="Nega kitob o'qiyotganda uyqu keladi? Bunga qarshi nimalar qilish mumki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bs.twimg.com/media/DQ8STH0WkAAkB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3284984"/>
            <a:ext cx="4966128" cy="3312368"/>
          </a:xfrm>
          <a:prstGeom prst="rect">
            <a:avLst/>
          </a:prstGeom>
          <a:noFill/>
        </p:spPr>
      </p:pic>
      <p:pic>
        <p:nvPicPr>
          <p:cNvPr id="9218" name="Picture 2" descr="https://im0-tub-ru.yandex.net/i?id=35d4526000edc2e3ccee8ff382328366&amp;ref=rim&amp;n=33&amp;w=227&amp;h=1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1340768"/>
            <a:ext cx="2476637" cy="1800200"/>
          </a:xfrm>
          <a:prstGeom prst="rect">
            <a:avLst/>
          </a:prstGeom>
          <a:noFill/>
        </p:spPr>
      </p:pic>
      <p:pic>
        <p:nvPicPr>
          <p:cNvPr id="9220" name="Picture 4" descr="https://deti-i-mama.ru/wp-content/uploads/2016/04/chitalochka-berestov.jpg"/>
          <p:cNvPicPr>
            <a:picLocks noChangeAspect="1" noChangeArrowheads="1"/>
          </p:cNvPicPr>
          <p:nvPr/>
        </p:nvPicPr>
        <p:blipFill>
          <a:blip r:embed="rId5" cstate="print"/>
          <a:srcRect b="3081"/>
          <a:stretch>
            <a:fillRect/>
          </a:stretch>
        </p:blipFill>
        <p:spPr bwMode="auto">
          <a:xfrm>
            <a:off x="2999656" y="1268760"/>
            <a:ext cx="2232248" cy="1872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O‘quvchiga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tavsiya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1412776"/>
            <a:ext cx="727280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qo‘lingizga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qo‘lingizni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yuving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varaqlarini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bukmang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chizmang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qunt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uqib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muallifini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3" name="Picture 1" descr="C:\Users\Maktab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412776"/>
            <a:ext cx="4066383" cy="2448272"/>
          </a:xfrm>
          <a:prstGeom prst="rect">
            <a:avLst/>
          </a:prstGeom>
          <a:noFill/>
        </p:spPr>
      </p:pic>
      <p:pic>
        <p:nvPicPr>
          <p:cNvPr id="2050" name="Picture 2" descr="C:\Users\Maktab\Desktop\11019.jpg"/>
          <p:cNvPicPr>
            <a:picLocks noChangeAspect="1" noChangeArrowheads="1"/>
          </p:cNvPicPr>
          <p:nvPr/>
        </p:nvPicPr>
        <p:blipFill>
          <a:blip r:embed="rId4" cstate="print"/>
          <a:srcRect t="4925"/>
          <a:stretch>
            <a:fillRect/>
          </a:stretch>
        </p:blipFill>
        <p:spPr bwMode="auto">
          <a:xfrm>
            <a:off x="335360" y="4077072"/>
            <a:ext cx="4026206" cy="2448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4-mashq (173-bet)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456" y="1268760"/>
            <a:ext cx="97210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hikmatlarni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68" y="2348880"/>
            <a:ext cx="525658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manzur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4032" y="2420888"/>
            <a:ext cx="525658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76" y="4509120"/>
            <a:ext cx="525658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Bola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4032" y="4509120"/>
            <a:ext cx="525658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odobsizdan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 BAJARISH UCHUN TOPSHIRIQLAR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424" y="1268760"/>
            <a:ext cx="1044116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ertagining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408" y="2852936"/>
            <a:ext cx="10513168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Yalqov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ishyoqmas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xushmuomala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mehnatkash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urishqoq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jahldor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dangasa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chaqqon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erinchoq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kamtar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ochko‘z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oqko‘ngil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844824"/>
            <a:ext cx="7416824" cy="1584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3-mashqni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(173-bet)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376" y="4221088"/>
            <a:ext cx="7560840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Ahmad”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5359" y="274638"/>
            <a:ext cx="11593115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1196752"/>
            <a:ext cx="7344816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3-topshiriqda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(171-bet)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376" y="3501008"/>
            <a:ext cx="7344816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qiziquvchanligi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vaziyatlarga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Bu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vaziyatlarda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harakatlari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baholanadi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Qiziquvchanlik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salbiy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xususiyatmi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932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 eaLnBrk="1" hangingPunct="1"/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qiziquvchanligini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vaziyatlarga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TOPSHIRIQLARNI YODGA OLING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916832"/>
            <a:ext cx="1166529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Hoshimjon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qalpoqcha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ishyoqmas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dangasa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lo‘ttiboz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kimsalarning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dodini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Qiziquvchanligi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shoshqaloqligi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o‘ylamay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vaziyatlarda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3573016"/>
            <a:ext cx="115932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 eaLnBrk="1" hangingPunct="1"/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 Bu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vaziyatlarda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harakatlari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baholanadi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4293096"/>
            <a:ext cx="11593288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yaxshilikka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ezgulikka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tezroq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kasblarni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egallashga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egallaydi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ham,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bilimsizligi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tajribasizligi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6021288"/>
            <a:ext cx="115932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 eaLnBrk="1" hangingPunct="1"/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Qiziquvchanlik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salbiy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xususiyatmi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Ahmad (172-bet)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2708920"/>
            <a:ext cx="6048672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kun Ahmad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Avtobusda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borardi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ust-boshiga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qarardi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0b72ad1b5adc441166785c44f91b81a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496" y="2132856"/>
            <a:ext cx="2560637" cy="4141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Ahmad (172-bet)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44" y="2708920"/>
            <a:ext cx="5976664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kiyimi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ham.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Do‘ppisi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boshda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Sumkasi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erkatoy-english-alphabet-sounds-games-by-nodir-yusupov-bolajonlar-uchun-sano-standart-nashriyoti-toshkent-2017-uzbek-russian-english-paperback-2017-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1412776"/>
            <a:ext cx="3327139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Ahmad (172-bet)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992" y="2708920"/>
            <a:ext cx="5472608" cy="2800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o‘tirmoq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istadi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Ahmad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payqadi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darhol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 descr="C:\Users\Maktab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412776"/>
            <a:ext cx="4824536" cy="491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Ahmad (172-bet)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920" y="2708920"/>
            <a:ext cx="612068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Hammadan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turib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bo‘shatdi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cholga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Duo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otaxon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holga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1" name="Picture 1" descr="C:\Users\Maktab\Desktop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1988840"/>
            <a:ext cx="3168352" cy="440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Ahnmad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(172-bet)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920" y="2708920"/>
            <a:ext cx="6120680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Avtobusda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turganlar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balli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dedilar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Ahmadning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odobiga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Qoyil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edilar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Maktab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2492896"/>
            <a:ext cx="352839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1-mashq (1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196752"/>
            <a:ext cx="114492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Ahmadga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xususiyatlarni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68" y="1844824"/>
            <a:ext cx="20162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dobli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568" y="2636912"/>
            <a:ext cx="216024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orasta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1784" y="3429000"/>
            <a:ext cx="20162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ziyrak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1984" y="4221088"/>
            <a:ext cx="20162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tartibli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0376" y="5805264"/>
            <a:ext cx="230425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intizomli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2184" y="5013176"/>
            <a:ext cx="20162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88918776</TotalTime>
  <Words>765</Words>
  <Application>Microsoft Office PowerPoint</Application>
  <PresentationFormat>Широкоэкранный</PresentationFormat>
  <Paragraphs>159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2814</cp:revision>
  <dcterms:created xsi:type="dcterms:W3CDTF">2020-08-03T09:44:14Z</dcterms:created>
  <dcterms:modified xsi:type="dcterms:W3CDTF">2021-03-02T07:53:41Z</dcterms:modified>
</cp:coreProperties>
</file>