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314" r:id="rId2"/>
    <p:sldId id="838" r:id="rId3"/>
    <p:sldId id="839" r:id="rId4"/>
    <p:sldId id="845" r:id="rId5"/>
    <p:sldId id="846" r:id="rId6"/>
    <p:sldId id="847" r:id="rId7"/>
    <p:sldId id="848" r:id="rId8"/>
    <p:sldId id="849" r:id="rId9"/>
    <p:sldId id="850" r:id="rId10"/>
    <p:sldId id="851" r:id="rId11"/>
    <p:sldId id="852" r:id="rId12"/>
    <p:sldId id="853" r:id="rId13"/>
    <p:sldId id="854" r:id="rId14"/>
    <p:sldId id="843" r:id="rId15"/>
    <p:sldId id="841" r:id="rId16"/>
    <p:sldId id="842" r:id="rId17"/>
    <p:sldId id="856" r:id="rId18"/>
    <p:sldId id="855" r:id="rId19"/>
    <p:sldId id="271" r:id="rId20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25" autoAdjust="0"/>
    <p:restoredTop sz="94833" autoAdjust="0"/>
  </p:normalViewPr>
  <p:slideViewPr>
    <p:cSldViewPr>
      <p:cViewPr varScale="1">
        <p:scale>
          <a:sx n="62" d="100"/>
          <a:sy n="62" d="100"/>
        </p:scale>
        <p:origin x="450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70" y="319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02.03.2021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667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59496" y="2482627"/>
            <a:ext cx="6840760" cy="3466653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O‘quvchiga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tavsiya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Xarakter-xususiyatni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sifatlarning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40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702445" y="2980731"/>
            <a:ext cx="504055" cy="2464194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36866" name="Picture 2" descr="FARZANDINGIZ QANDAY KITOB O'QIYAPTI? - O'zbekiston ovozi gazetasi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9606" r="9606"/>
          <a:stretch>
            <a:fillRect/>
          </a:stretch>
        </p:blipFill>
        <p:spPr bwMode="auto">
          <a:xfrm>
            <a:off x="7664532" y="2564905"/>
            <a:ext cx="3901720" cy="324036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63352" y="188640"/>
            <a:ext cx="11737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52" y="1196752"/>
            <a:ext cx="11737304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Ahmad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Xoshimjonga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xos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xususiyatlarni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alohida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taqqoslang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59496" y="4365104"/>
            <a:ext cx="2520280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odobli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1384" y="2348880"/>
            <a:ext cx="4680520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Ahmadga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xos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xususiyatlar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1424" y="3573016"/>
            <a:ext cx="2520280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ziyrak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35560" y="5157192"/>
            <a:ext cx="2520280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tartibli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28048" y="3501008"/>
            <a:ext cx="2736304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qiziquvchan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60096" y="2348880"/>
            <a:ext cx="4536504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Xoshimjonga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xos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 algn="ctr"/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xususiyatlar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20136" y="4293096"/>
            <a:ext cx="2736304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shoshqaloq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56240" y="5085184"/>
            <a:ext cx="2736304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bilimsiz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120336" y="5877272"/>
            <a:ext cx="2664296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tajribasiz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99656" y="5949280"/>
            <a:ext cx="2520280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aqlli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6" grpId="0" animBg="1"/>
      <p:bldP spid="8" grpId="0" animBg="1"/>
      <p:bldP spid="9" grpId="0" animBg="1"/>
      <p:bldP spid="7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9536" y="188640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2-mashq (173-bet)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1424" y="1412776"/>
            <a:ext cx="1044116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Odobli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Ahmad”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she’ridan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to‘ldiring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7368" y="2348880"/>
            <a:ext cx="11449272" cy="378565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kun Ahmad …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2.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… </a:t>
            </a:r>
          </a:p>
          <a:p>
            <a:pPr marL="742950" indent="-742950"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qaradi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3.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mahal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avtobusga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qoldi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742950" indent="-742950">
              <a:lnSpc>
                <a:spcPct val="150000"/>
              </a:lnSpc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4. Ahmad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hammadan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oldin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… . 5.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Otaxon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holga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>
              <a:lnSpc>
                <a:spcPct val="150000"/>
              </a:lnSpc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… . 6.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Avtobusdagi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yo‘lovchilar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qoyil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edilar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9536" y="188640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2-mashq (173-bet)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1196752"/>
            <a:ext cx="11449272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Odobli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Ahmad”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she’ridan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to‘ldiring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7368" y="1844824"/>
            <a:ext cx="11449272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kun Ahmad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maktabga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avtobusda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7368" y="3429000"/>
            <a:ext cx="11449272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mahal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avtobusga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bitta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chol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qoldi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7368" y="2636912"/>
            <a:ext cx="11449272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ust-boshiga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qaradi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7368" y="4221088"/>
            <a:ext cx="11449272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4. Ahmad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hammadan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oldin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cholga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bo‘shatdi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7368" y="5013176"/>
            <a:ext cx="11449272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Otaxon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holga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xursand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7368" y="5805264"/>
            <a:ext cx="11449272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Avtobusdagi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yo‘lovchilar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qoyil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edilar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6" grpId="0" animBg="1"/>
      <p:bldP spid="9" grpId="0" animBg="1"/>
      <p:bldP spid="7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268760"/>
            <a:ext cx="1130525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O‘quvchiga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tavsiya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47928" y="2132856"/>
            <a:ext cx="6408712" cy="44012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Dunyoda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gazeta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jurnal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nashr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etiladi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yarim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million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chop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etilar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orasidan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zarur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tanlab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https://fergana.ru/siteapi/media/images/c8e38e23-45a7-4393-9317-a8640684f598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916832"/>
            <a:ext cx="3888432" cy="2221267"/>
          </a:xfrm>
          <a:prstGeom prst="rect">
            <a:avLst/>
          </a:prstGeom>
          <a:noFill/>
        </p:spPr>
      </p:pic>
      <p:sp>
        <p:nvSpPr>
          <p:cNvPr id="14343" name="AutoShape 7" descr="http://gaidarteka.ru/uploads/files/thumbs/c5964a24ed6bb06d500a9d54651a967f_IMGi110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5" name="Picture 9" descr="Hilol Nashr 🇺🇿 – Telegra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55440" y="4149080"/>
            <a:ext cx="3600400" cy="24302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268760"/>
            <a:ext cx="1130525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O‘quvchiga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tavsiya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67808" y="2420888"/>
            <a:ext cx="7488832" cy="370870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Bunda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sizga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ota-onalaringiz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aka-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opalaringiz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o‘qituvchilaringiz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39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do‘stlaringiz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kutubxonachi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9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berishi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9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tanlab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olganingizdan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9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tartibini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2290" name="Picture 2" descr="Fan olimpiadalari bo'yicha iqtidorli o'quvchilar bilan ishlash departamenti  tashkil etiladi - abt.uz"/>
          <p:cNvPicPr>
            <a:picLocks noChangeAspect="1" noChangeArrowheads="1"/>
          </p:cNvPicPr>
          <p:nvPr/>
        </p:nvPicPr>
        <p:blipFill>
          <a:blip r:embed="rId3" cstate="print"/>
          <a:srcRect b="11350"/>
          <a:stretch>
            <a:fillRect/>
          </a:stretch>
        </p:blipFill>
        <p:spPr bwMode="auto">
          <a:xfrm>
            <a:off x="263352" y="1844824"/>
            <a:ext cx="3937000" cy="2232248"/>
          </a:xfrm>
          <a:prstGeom prst="rect">
            <a:avLst/>
          </a:prstGeom>
          <a:noFill/>
        </p:spPr>
      </p:pic>
      <p:pic>
        <p:nvPicPr>
          <p:cNvPr id="12291" name="Picture 3" descr="C:\Users\Maktab\Desktop\QGdZ9zO-WLn1FnrkpbSOaHUstIknS88Z.jpg"/>
          <p:cNvPicPr>
            <a:picLocks noChangeAspect="1" noChangeArrowheads="1"/>
          </p:cNvPicPr>
          <p:nvPr/>
        </p:nvPicPr>
        <p:blipFill>
          <a:blip r:embed="rId4" cstate="print"/>
          <a:srcRect b="6409"/>
          <a:stretch>
            <a:fillRect/>
          </a:stretch>
        </p:blipFill>
        <p:spPr bwMode="auto">
          <a:xfrm>
            <a:off x="263352" y="4149080"/>
            <a:ext cx="3960440" cy="23830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O‘quvchiga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tavsiya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47928" y="1412776"/>
            <a:ext cx="6408712" cy="50167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transportda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dasturxon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ustida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vaqtida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Sizni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qiziqtirib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qo‘ygan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ham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Bu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sizning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sog‘lig‘ingizga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salbiy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ta’sir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qilishi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0242" name="AutoShape 2" descr="Nega kitob o'qiyotganda uyqu keladi? Bunga qarshi nimalar qilish mumkin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s://pbs.twimg.com/media/DQ8STH0WkAAkBh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3284984"/>
            <a:ext cx="4966128" cy="3312368"/>
          </a:xfrm>
          <a:prstGeom prst="rect">
            <a:avLst/>
          </a:prstGeom>
          <a:noFill/>
        </p:spPr>
      </p:pic>
      <p:pic>
        <p:nvPicPr>
          <p:cNvPr id="9218" name="Picture 2" descr="https://im0-tub-ru.yandex.net/i?id=35d4526000edc2e3ccee8ff382328366&amp;ref=rim&amp;n=33&amp;w=227&amp;h=16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60" y="1340768"/>
            <a:ext cx="2476637" cy="1800200"/>
          </a:xfrm>
          <a:prstGeom prst="rect">
            <a:avLst/>
          </a:prstGeom>
          <a:noFill/>
        </p:spPr>
      </p:pic>
      <p:pic>
        <p:nvPicPr>
          <p:cNvPr id="9220" name="Picture 4" descr="https://deti-i-mama.ru/wp-content/uploads/2016/04/chitalochka-berestov.jpg"/>
          <p:cNvPicPr>
            <a:picLocks noChangeAspect="1" noChangeArrowheads="1"/>
          </p:cNvPicPr>
          <p:nvPr/>
        </p:nvPicPr>
        <p:blipFill>
          <a:blip r:embed="rId5" cstate="print"/>
          <a:srcRect b="3081"/>
          <a:stretch>
            <a:fillRect/>
          </a:stretch>
        </p:blipFill>
        <p:spPr bwMode="auto">
          <a:xfrm>
            <a:off x="2999656" y="1268760"/>
            <a:ext cx="2232248" cy="18723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O‘quvchiga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tavsiya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11824" y="1412776"/>
            <a:ext cx="7272808" cy="50167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qo‘lingizga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olishdan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avval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qo‘lingizni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yuving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varaqlarini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bukmang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chizmang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yozmang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qadriga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yeting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qunt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mazmunini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uqib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nomi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muallifini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esda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saqlash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lozim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193" name="Picture 1" descr="C:\Users\Maktab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412776"/>
            <a:ext cx="4066383" cy="2448272"/>
          </a:xfrm>
          <a:prstGeom prst="rect">
            <a:avLst/>
          </a:prstGeom>
          <a:noFill/>
        </p:spPr>
      </p:pic>
      <p:pic>
        <p:nvPicPr>
          <p:cNvPr id="2050" name="Picture 2" descr="C:\Users\Maktab\Desktop\11019.jpg"/>
          <p:cNvPicPr>
            <a:picLocks noChangeAspect="1" noChangeArrowheads="1"/>
          </p:cNvPicPr>
          <p:nvPr/>
        </p:nvPicPr>
        <p:blipFill>
          <a:blip r:embed="rId4" cstate="print"/>
          <a:srcRect t="4925"/>
          <a:stretch>
            <a:fillRect/>
          </a:stretch>
        </p:blipFill>
        <p:spPr bwMode="auto">
          <a:xfrm>
            <a:off x="335360" y="4077072"/>
            <a:ext cx="4026206" cy="24482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9536" y="188640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4-mashq (173-bet)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99456" y="1268760"/>
            <a:ext cx="9721080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Maqol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hikmatlarni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ma’nosini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tushuntiring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7368" y="2348880"/>
            <a:ext cx="5256584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Odobli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elga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manzur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84032" y="2420888"/>
            <a:ext cx="5256584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Odob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9376" y="4509120"/>
            <a:ext cx="5256584" cy="132343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3. Bola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odobi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go‘zal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84032" y="4509120"/>
            <a:ext cx="5256584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Odobni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odobsizdan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6" grpId="0" animBg="1"/>
      <p:bldP spid="8" grpId="0" animBg="1"/>
      <p:bldP spid="9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MUSTAQIL BAJARISH UCHUN TOPSHIRIQLAR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1424" y="1268760"/>
            <a:ext cx="10441160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3-mashq.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Zumrad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Qimmat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ertagining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qahramoniga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tegishli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ekanligini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toping.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7408" y="2852936"/>
            <a:ext cx="10513168" cy="286232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Yalqov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ishyoqmas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xushmuomala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mehnatkash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742950" indent="-742950"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urishqoq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aqlli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jahldor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dangasa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ozoda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chaqqon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742950" indent="-742950">
              <a:lnSpc>
                <a:spcPct val="150000"/>
              </a:lnSpc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erinchoq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kamtar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mehribon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ochko‘z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oqko‘ngil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1384" y="1844824"/>
            <a:ext cx="7416824" cy="158417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3-mashqni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yozma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(173-bet)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79376" y="4221088"/>
            <a:ext cx="7560840" cy="18002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“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Odobli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Ahmad”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she’rini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yod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 eaLnBrk="1" hangingPunct="1"/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35359" y="274638"/>
            <a:ext cx="11593115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9376" y="1196752"/>
            <a:ext cx="7344816" cy="216024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3-topshiriqda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(171-bet)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79376" y="3501008"/>
            <a:ext cx="7344816" cy="309634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Hoshimjonning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qiziquvchanligi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vaziyatlarga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742950" indent="-742950"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Bu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vaziyatlarda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Hoshimjonning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harakatlari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baholanadi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742950" indent="-742950"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Qiziquvchanlik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salbiy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xususiyatmi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0" y="1196752"/>
            <a:ext cx="11593288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 eaLnBrk="1" hangingPunct="1"/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Hoshimjonning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qiziquvchanligini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vaziyatlarga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TOPSHIRIQLARNI YODGA OLING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52" y="1916832"/>
            <a:ext cx="11665296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Hoshimjon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sehrli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qalpoqcha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ishyoqmas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dangasa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lo‘ttiboz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kimsalarning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dodini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Qiziquvchanligi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shoshqaloqligi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o‘ylamay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tufayli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qiyin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vaziyatlarda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qolib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ketadi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5360" y="3573016"/>
            <a:ext cx="11593288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 eaLnBrk="1" hangingPunct="1"/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 Bu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vaziyatlarda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Hoshimjonning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harakatlari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baholanadi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5360" y="4293096"/>
            <a:ext cx="11593288" cy="16312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doimo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yaxshilikka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ezgulikka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intiladi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tezroq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kasblarni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egallashga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harakat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qadar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egallaydi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ham,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biroq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bilimsizligi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tajribasizligi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tufayli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pand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360" y="6021288"/>
            <a:ext cx="11593288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 eaLnBrk="1" hangingPunct="1"/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Qiziquvchanlik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salbiy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xususiyatmi</a:t>
            </a:r>
            <a:r>
              <a:rPr lang="en-US" sz="32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268760"/>
            <a:ext cx="1130525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She’rni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topshiriqlarni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Odobli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Ahmad (172-bet)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19936" y="2708920"/>
            <a:ext cx="6048672" cy="2800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kun Ahmad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maktabga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Avtobusda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borardi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ust-boshiga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qarardi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7" name="Picture 3" descr="C:\Users\Maktab\Desktop\0b72ad1b5adc441166785c44f91b81a5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9496" y="2132856"/>
            <a:ext cx="2560637" cy="41417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Odobli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Ahmad (172-bet)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91944" y="2708920"/>
            <a:ext cx="5976664" cy="28007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kiyimi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Toza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ham.</a:t>
            </a:r>
          </a:p>
          <a:p>
            <a:pPr marL="514350" indent="-5143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Do‘ppisi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kular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boshda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Sumkasi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undan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ko‘rkam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erkatoy-english-alphabet-sounds-games-by-nodir-yusupov-bolajonlar-uchun-sano-standart-nashriyoti-toshkent-2017-uzbek-russian-english-paperback-2017-1-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9456" y="1412776"/>
            <a:ext cx="3327139" cy="48965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Odobli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Ahmad (172-bet)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23992" y="2708920"/>
            <a:ext cx="5472608" cy="280076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mahal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avtobusga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Chiqib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qoldi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bitta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chol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o‘tirmoq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istadi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Ahmad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payqadi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darhol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7650" name="Picture 2" descr="C:\Users\Maktab\Desktop\img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2" y="1412776"/>
            <a:ext cx="4824536" cy="49160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268760"/>
            <a:ext cx="1130525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She’rni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topshiriqlarni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Odobli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Ahmad (172-bet)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75920" y="2708920"/>
            <a:ext cx="6120680" cy="28007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Hammadan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oldin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turib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O‘rin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bo‘shatdi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cholga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Duo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otaxon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Xursand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bo‘ldi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holga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5601" name="Picture 1" descr="C:\Users\Maktab\Desktop\img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7448" y="1988840"/>
            <a:ext cx="3168352" cy="4409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268760"/>
            <a:ext cx="1130525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She’rni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topshiriqlarni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Odobli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Ahnmad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(172-bet)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75920" y="2708920"/>
            <a:ext cx="6120680" cy="28007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Avtobusda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turganlar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Rahmat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balli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dedilar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Ahmadning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odobiga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Qoyil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qolgan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edilar</a:t>
            </a:r>
            <a:r>
              <a:rPr lang="en-US" sz="44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3" name="Picture 1" descr="C:\Users\Maktab\Desktop\unnamed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5440" y="2492896"/>
            <a:ext cx="3528392" cy="35283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9536" y="188640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1-mashq (1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1196752"/>
            <a:ext cx="11449272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Ahmadga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xos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xususiyatlarni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7368" y="1844824"/>
            <a:ext cx="2016224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dobli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07568" y="2636912"/>
            <a:ext cx="2160240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orasta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51784" y="3429000"/>
            <a:ext cx="2016224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ziyrak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51984" y="4221088"/>
            <a:ext cx="2016224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tartibli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480376" y="5805264"/>
            <a:ext cx="2304256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intizomli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52184" y="5013176"/>
            <a:ext cx="2016224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aqlli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6" grpId="0" animBg="1"/>
      <p:bldP spid="8" grpId="0" animBg="1"/>
      <p:bldP spid="9" grpId="0" animBg="1"/>
      <p:bldP spid="7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88918776</TotalTime>
  <Words>765</Words>
  <Application>Microsoft Office PowerPoint</Application>
  <PresentationFormat>Широкоэкранный</PresentationFormat>
  <Paragraphs>159</Paragraphs>
  <Slides>19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Office Theme</vt:lpstr>
      <vt:lpstr>    O‘zbek tili</vt:lpstr>
      <vt:lpstr>MUSTAQIL BAJARISH UCHUN TOPSHIRIQLAR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ТСБ-1</cp:lastModifiedBy>
  <cp:revision>2814</cp:revision>
  <dcterms:created xsi:type="dcterms:W3CDTF">2020-08-03T09:44:14Z</dcterms:created>
  <dcterms:modified xsi:type="dcterms:W3CDTF">2021-03-02T07:53:41Z</dcterms:modified>
</cp:coreProperties>
</file>