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14" r:id="rId2"/>
    <p:sldId id="837" r:id="rId3"/>
    <p:sldId id="811" r:id="rId4"/>
    <p:sldId id="823" r:id="rId5"/>
    <p:sldId id="824" r:id="rId6"/>
    <p:sldId id="825" r:id="rId7"/>
    <p:sldId id="826" r:id="rId8"/>
    <p:sldId id="827" r:id="rId9"/>
    <p:sldId id="828" r:id="rId10"/>
    <p:sldId id="829" r:id="rId11"/>
    <p:sldId id="830" r:id="rId12"/>
    <p:sldId id="695" r:id="rId13"/>
    <p:sldId id="831" r:id="rId14"/>
    <p:sldId id="832" r:id="rId15"/>
    <p:sldId id="833" r:id="rId16"/>
    <p:sldId id="834" r:id="rId17"/>
    <p:sldId id="836" r:id="rId18"/>
    <p:sldId id="812" r:id="rId19"/>
    <p:sldId id="835" r:id="rId20"/>
    <p:sldId id="271" r:id="rId2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25" autoAdjust="0"/>
    <p:restoredTop sz="94833" autoAdjust="0"/>
  </p:normalViewPr>
  <p:slideViewPr>
    <p:cSldViewPr>
      <p:cViewPr varScale="1">
        <p:scale>
          <a:sx n="62" d="100"/>
          <a:sy n="62" d="100"/>
        </p:scale>
        <p:origin x="450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ibrat.uz/2016/01/odob-bilan-e-lga-manzur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ibrat.uz/2016/01/odob-bilan-e-lga-manzur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204864"/>
            <a:ext cx="6840760" cy="4205316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bola –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elga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manzur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Xarakter-xususiyatni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02445" y="2980731"/>
            <a:ext cx="504055" cy="2464194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2" descr="C:\Users\Maktab\Desktop\m_XpV60WWqKfXEFJPXI7CMXiKSGAKMim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3274" r="3274"/>
          <a:stretch>
            <a:fillRect/>
          </a:stretch>
        </p:blipFill>
        <p:spPr bwMode="auto">
          <a:xfrm>
            <a:off x="8482060" y="2779713"/>
            <a:ext cx="3320958" cy="26652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196752"/>
            <a:ext cx="1130525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916832"/>
            <a:ext cx="11521280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sizdan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ko‘ngilsiz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voqea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uzr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so‘rasalar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5360" y="3212976"/>
            <a:ext cx="11521280" cy="61555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Uzr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so‘ragan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odamga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voqea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yuzasidan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fikringizni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360" y="4005064"/>
            <a:ext cx="11521280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uzrini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qabul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qilganingiz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qabul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qilmaganingiz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ochiq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360" y="5301208"/>
            <a:ext cx="11521280" cy="11387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noto‘g‘ri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hatti-harakatlaringiz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atrofdagilardan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kechirim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so‘rashni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unutmang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772816"/>
            <a:ext cx="11521280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ko‘ngilsiz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voqea-hodisa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o‘zingizdan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odamdan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kechirim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so‘rang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360" y="3645024"/>
            <a:ext cx="1152128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Do‘stingizdan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ukangizdan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kechirim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so‘rang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5360" y="4725144"/>
            <a:ext cx="11521280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kechirasiz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yanglishibman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iltimos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marhamat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afsusdaman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pushaymonman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8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30525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hikoyani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Hoshimjon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qahramoni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3-topshiriq (170-bet)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47928" y="2636912"/>
            <a:ext cx="6408712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Rostini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aytsam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unchalik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yomon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bola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emasman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Aql-hushim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joyida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odobim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chakki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oltinchi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sinfning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ntizomli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o‘quvchilaridanman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602970.jpg"/>
          <p:cNvPicPr>
            <a:picLocks noChangeAspect="1" noChangeArrowheads="1"/>
          </p:cNvPicPr>
          <p:nvPr/>
        </p:nvPicPr>
        <p:blipFill>
          <a:blip r:embed="rId3" cstate="print"/>
          <a:srcRect r="18916"/>
          <a:stretch>
            <a:fillRect/>
          </a:stretch>
        </p:blipFill>
        <p:spPr bwMode="auto">
          <a:xfrm>
            <a:off x="407368" y="2996952"/>
            <a:ext cx="4896544" cy="2800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30525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hikoyani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Hoshimjon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qahramoni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3-topshiriq (170-bet)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47928" y="2636912"/>
            <a:ext cx="6408712" cy="37856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haligi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sho‘x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o‘xshab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kun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bo‘yi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changitib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yurmayman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Yashirib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changitib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yurgandan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komandaga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bo‘linib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pic>
        <p:nvPicPr>
          <p:cNvPr id="2050" name="Picture 2" descr="C:\Users\Maktab\Desktop\561797.jpg"/>
          <p:cNvPicPr>
            <a:picLocks noChangeAspect="1" noChangeArrowheads="1"/>
          </p:cNvPicPr>
          <p:nvPr/>
        </p:nvPicPr>
        <p:blipFill>
          <a:blip r:embed="rId3" cstate="print"/>
          <a:srcRect l="21395" r="12201"/>
          <a:stretch>
            <a:fillRect/>
          </a:stretch>
        </p:blipFill>
        <p:spPr bwMode="auto">
          <a:xfrm>
            <a:off x="479376" y="2780928"/>
            <a:ext cx="4680520" cy="31718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30525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hikoyani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Hoshimjon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qahramoni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3-topshiriq (170-bet)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91944" y="2636912"/>
            <a:ext cx="6120680" cy="37856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tepgan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xoliroq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joyga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chaqirsa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ovozi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yetmaydigan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joyga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chillak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o‘ynagan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marta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3074" name="Picture 2" descr="C:\Users\Maktab\Desktop\602951.jpg"/>
          <p:cNvPicPr>
            <a:picLocks noChangeAspect="1" noChangeArrowheads="1"/>
          </p:cNvPicPr>
          <p:nvPr/>
        </p:nvPicPr>
        <p:blipFill>
          <a:blip r:embed="rId3" cstate="print"/>
          <a:srcRect l="4792" r="25719"/>
          <a:stretch>
            <a:fillRect/>
          </a:stretch>
        </p:blipFill>
        <p:spPr bwMode="auto">
          <a:xfrm>
            <a:off x="479376" y="2780928"/>
            <a:ext cx="4720310" cy="3240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30525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hikoyani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Hoshimjon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qahramoni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3-topshiriq (170-bet)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59896" y="2636912"/>
            <a:ext cx="6552728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Hoshim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chaqiradi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Labbay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oyijon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Tomdan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tashlab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bergin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Xo‘p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oyijon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deyman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sekin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yoq-bu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yoqqa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qarayman-da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  </a:t>
            </a:r>
          </a:p>
        </p:txBody>
      </p:sp>
      <p:pic>
        <p:nvPicPr>
          <p:cNvPr id="4098" name="Picture 2" descr="C:\Users\Maktab\Desktop\594951.jpg"/>
          <p:cNvPicPr>
            <a:picLocks noChangeAspect="1" noChangeArrowheads="1"/>
          </p:cNvPicPr>
          <p:nvPr/>
        </p:nvPicPr>
        <p:blipFill>
          <a:blip r:embed="rId3" cstate="print"/>
          <a:srcRect l="19809"/>
          <a:stretch>
            <a:fillRect/>
          </a:stretch>
        </p:blipFill>
        <p:spPr bwMode="auto">
          <a:xfrm>
            <a:off x="263352" y="2852936"/>
            <a:ext cx="4781525" cy="2809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3-topshiriq (170-bet)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35760" y="1412776"/>
            <a:ext cx="7992888" cy="5016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Oysha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chaqiraman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Labbay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akajon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Tomdan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tashlab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bergin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Xo‘p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akajon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deydi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Oysha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demasa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chatoq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biqiniga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musht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tushadi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Ishqilib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oyimning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gapini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qoldirmayman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2" name="Picture 2" descr="C:\Users\Maktab\Desktop\602943.jpg"/>
          <p:cNvPicPr>
            <a:picLocks noChangeAspect="1" noChangeArrowheads="1"/>
          </p:cNvPicPr>
          <p:nvPr/>
        </p:nvPicPr>
        <p:blipFill>
          <a:blip r:embed="rId3" cstate="print"/>
          <a:srcRect l="9394" r="32086"/>
          <a:stretch>
            <a:fillRect/>
          </a:stretch>
        </p:blipFill>
        <p:spPr bwMode="auto">
          <a:xfrm>
            <a:off x="335360" y="2204864"/>
            <a:ext cx="3528392" cy="2809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305256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hikoyadagi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Hoshimjon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qahramoni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3-topshiriq (170-bet)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Maktab\Desktop\14374378.jpg"/>
          <p:cNvPicPr>
            <a:picLocks noChangeAspect="1" noChangeArrowheads="1"/>
          </p:cNvPicPr>
          <p:nvPr/>
        </p:nvPicPr>
        <p:blipFill>
          <a:blip r:embed="rId3" cstate="print"/>
          <a:srcRect t="3092" b="10728"/>
          <a:stretch>
            <a:fillRect/>
          </a:stretch>
        </p:blipFill>
        <p:spPr bwMode="auto">
          <a:xfrm>
            <a:off x="8184232" y="2780928"/>
            <a:ext cx="3315665" cy="3600400"/>
          </a:xfrm>
          <a:prstGeom prst="rect">
            <a:avLst/>
          </a:prstGeom>
          <a:noFill/>
        </p:spPr>
      </p:pic>
      <p:pic>
        <p:nvPicPr>
          <p:cNvPr id="6147" name="Picture 3" descr="C:\Users\Maktab\Desktop\0QLhMaOWFr8.jpg"/>
          <p:cNvPicPr>
            <a:picLocks noChangeAspect="1" noChangeArrowheads="1"/>
          </p:cNvPicPr>
          <p:nvPr/>
        </p:nvPicPr>
        <p:blipFill>
          <a:blip r:embed="rId4" cstate="print"/>
          <a:srcRect r="9133"/>
          <a:stretch>
            <a:fillRect/>
          </a:stretch>
        </p:blipFill>
        <p:spPr bwMode="auto">
          <a:xfrm>
            <a:off x="551384" y="2780928"/>
            <a:ext cx="7320136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844824"/>
            <a:ext cx="11305256" cy="212365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a) 3-topshiriqda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matndan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Hoshimjonning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xarakter-xususiyatini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ifodalovchi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4-topshiriq (171-bet)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smtClean="0">
              <a:ln>
                <a:noFill/>
              </a:ln>
              <a:solidFill>
                <a:srgbClr val="551A8B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551A8B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/>
            </a:r>
            <a:b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551A8B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</a:br>
            <a:endParaRPr kumimoji="0" lang="ru-RU" sz="13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-184843"/>
            <a:ext cx="0" cy="3696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-88872" tIns="-88872" rIns="-17457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551A8B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smtClean="0">
              <a:ln>
                <a:noFill/>
              </a:ln>
              <a:solidFill>
                <a:srgbClr val="551A8B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551A8B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/>
            </a:r>
            <a:b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551A8B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</a:br>
            <a:endParaRPr kumimoji="0" lang="ru-RU" sz="13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9376" y="4581128"/>
            <a:ext cx="11305256" cy="14465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Hoshimjonga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xarakter-xususiyatlardan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sizda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Og‘zaki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51584" y="1268760"/>
            <a:ext cx="7632848" cy="1446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Hoshimjonning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xarakter-xususiyatini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ifodalovchi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sifatlar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4-topshiriq (171-bet)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smtClean="0">
              <a:ln>
                <a:noFill/>
              </a:ln>
              <a:solidFill>
                <a:srgbClr val="551A8B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551A8B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/>
            </a:r>
            <a:b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551A8B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</a:br>
            <a:endParaRPr kumimoji="0" lang="ru-RU" sz="13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-184843"/>
            <a:ext cx="0" cy="3696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-88872" tIns="-88872" rIns="-17457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551A8B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smtClean="0">
              <a:ln>
                <a:noFill/>
              </a:ln>
              <a:solidFill>
                <a:srgbClr val="551A8B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551A8B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/>
            </a:r>
            <a:b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551A8B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</a:br>
            <a:endParaRPr kumimoji="0" lang="ru-RU" sz="13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3392" y="3429000"/>
            <a:ext cx="2592288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aql-hushli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43872" y="3429000"/>
            <a:ext cx="1872208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odobli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16280" y="3501008"/>
            <a:ext cx="2664296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intizomli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43472" y="5085184"/>
            <a:ext cx="9361040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changitib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yurmaydigan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bola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2" grpId="0" animBg="1"/>
      <p:bldP spid="8" grpId="0" animBg="1"/>
      <p:bldP spid="9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767408" y="332656"/>
            <a:ext cx="11161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 BAJARISH UCHUN TOPSHIRIQLAR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27348" y="1217945"/>
            <a:ext cx="1173730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Составьте предложения при помощи данных слов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4223792" y="2636912"/>
            <a:ext cx="3672408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dobli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odobsiz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yalqov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dangasa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kuchli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qo‘pol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tartibli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xushmuomala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saxiy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xasis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146" name="Picture 2" descr="https://fsd.kopilkaurokov.ru/uploads/user_file_566dbf2082574/ianghi-bola_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2996952"/>
            <a:ext cx="4032448" cy="3104494"/>
          </a:xfrm>
          <a:prstGeom prst="rect">
            <a:avLst/>
          </a:prstGeom>
          <a:noFill/>
        </p:spPr>
      </p:pic>
      <p:pic>
        <p:nvPicPr>
          <p:cNvPr id="6147" name="Picture 3" descr="C:\Users\Maktab\Desktop\img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3068960"/>
            <a:ext cx="3888432" cy="29163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83973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9376" y="1196752"/>
            <a:ext cx="7344816" cy="21602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3-topshiriqda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(171-bet)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9376" y="3501008"/>
            <a:ext cx="7344816" cy="30963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Hoshimjonning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qiziquvchanligi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vaziyatlarga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Bu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vaziyatlarda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Hoshimjonning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harakatlari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baholanadi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Qiziquvchanlik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salbiy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xususiyatmi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1196752"/>
            <a:ext cx="5544616" cy="14401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doimo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40016" y="1196752"/>
            <a:ext cx="5544616" cy="14401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Odobsiz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uyatga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2708920"/>
            <a:ext cx="5544616" cy="14401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kuchli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irodali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bo‘lmog‘i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4221088"/>
            <a:ext cx="5544616" cy="14401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uyini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tartibli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tutmogi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240016" y="4221088"/>
            <a:ext cx="5544616" cy="14401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Qo‘pollik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xasislik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yomon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odat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240016" y="2708920"/>
            <a:ext cx="5544616" cy="14401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Dangasa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yalqov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insonning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doimo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orqaga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ketadi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207568" y="5805264"/>
            <a:ext cx="7848872" cy="7647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Insonlarga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xushmuomalada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bo‘ling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30525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1-topshiriq (1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3792" y="2708920"/>
            <a:ext cx="7560840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boshlanishdan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daqiqa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qabul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formada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shart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Tanaffusda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hududidan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tashqariga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chiqmang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hududida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tozalikka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rioya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pic>
        <p:nvPicPr>
          <p:cNvPr id="1026" name="Picture 2" descr="C:\Users\Maktab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3472" y="4509120"/>
            <a:ext cx="2736304" cy="2066125"/>
          </a:xfrm>
          <a:prstGeom prst="rect">
            <a:avLst/>
          </a:prstGeom>
          <a:noFill/>
        </p:spPr>
      </p:pic>
      <p:pic>
        <p:nvPicPr>
          <p:cNvPr id="1027" name="Picture 3" descr="C:\Users\Maktab\Desktop\2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59" y="2420888"/>
            <a:ext cx="3044241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9536" y="188640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1-mashq (169-bet)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1196752"/>
            <a:ext cx="11449272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xarakter-xususiyatni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7368" y="2348880"/>
            <a:ext cx="11449272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O‘qituvchimiz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mohir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maqtanchoq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7368" y="3789040"/>
            <a:ext cx="11449272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Do‘stimni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hurmat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u …(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saxiy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yalqov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bola.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7368" y="5229200"/>
            <a:ext cx="11449272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Aziz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sinfimiz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sardori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u … (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intizomli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o‘jar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tirishqoq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67408" y="188640"/>
            <a:ext cx="9721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1196752"/>
            <a:ext cx="11449272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xarakter-xususiyatni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7368" y="2492896"/>
            <a:ext cx="11449272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O‘qituvchimiz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mohir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7368" y="3573016"/>
            <a:ext cx="11449272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Do‘stimni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hurmat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saxiy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bola.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7368" y="5229200"/>
            <a:ext cx="11449272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Aziz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sinfimiz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sardori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intizomli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tirishqoq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(170-bet)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5400" y="1268760"/>
            <a:ext cx="10801200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5-6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Jamoat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transportidan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03512" y="3933056"/>
            <a:ext cx="8712968" cy="1446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Chiqing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aylanib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o‘ting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joy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742950" indent="-7429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suyanmang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tushing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tayyorlaning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(170-bet)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5400" y="1268760"/>
            <a:ext cx="10801200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Jamoat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transportidan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11624" y="2060848"/>
            <a:ext cx="9217024" cy="45243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jamoat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transportining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orqa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eshigidan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eshigidan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tushish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kerakligini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unutmang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Yoshi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nogiron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ayollarga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joy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Jamoat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transporti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eshiklariga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suyanmang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Tushayotganingizda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ketma-ketlikka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rioya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holda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tayyorlaning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Transport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to‘xtagan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paytdagina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aylanib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pic>
        <p:nvPicPr>
          <p:cNvPr id="1026" name="Picture 2" descr="C:\Users\Maktab\Desktop\DHzp_6uXsAASl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2348880"/>
            <a:ext cx="2448272" cy="1496830"/>
          </a:xfrm>
          <a:prstGeom prst="rect">
            <a:avLst/>
          </a:prstGeom>
          <a:noFill/>
        </p:spPr>
      </p:pic>
      <p:pic>
        <p:nvPicPr>
          <p:cNvPr id="1028" name="Picture 4" descr="C:\Users\Maktab\Desktop\785748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352" y="4437112"/>
            <a:ext cx="2448272" cy="1633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odobi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5400" y="1268760"/>
            <a:ext cx="108012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Kechirim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so‘rashga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jumlalar</a:t>
            </a:r>
            <a:endParaRPr lang="en-US" sz="4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2492896"/>
            <a:ext cx="11521280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Allo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Iltimos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Ravshanni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chaqirib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Ravshan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men,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Komilman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Ravshan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voqea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so‘rayman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kechir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afsusdaman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- 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xafa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emasman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Anglashilmovchilik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80600111</TotalTime>
  <Words>889</Words>
  <Application>Microsoft Office PowerPoint</Application>
  <PresentationFormat>Широкоэкранный</PresentationFormat>
  <Paragraphs>162</Paragraphs>
  <Slides>20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    O‘zbek tili</vt:lpstr>
      <vt:lpstr>Презентация PowerPoint</vt:lpstr>
      <vt:lpstr>MUSTAQIL BAJARISH UCHUN TOPSHIRIQLAR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2717</cp:revision>
  <dcterms:created xsi:type="dcterms:W3CDTF">2020-08-03T09:44:14Z</dcterms:created>
  <dcterms:modified xsi:type="dcterms:W3CDTF">2021-02-23T12:24:28Z</dcterms:modified>
</cp:coreProperties>
</file>