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837" r:id="rId3"/>
    <p:sldId id="811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695" r:id="rId13"/>
    <p:sldId id="831" r:id="rId14"/>
    <p:sldId id="832" r:id="rId15"/>
    <p:sldId id="833" r:id="rId16"/>
    <p:sldId id="834" r:id="rId17"/>
    <p:sldId id="836" r:id="rId18"/>
    <p:sldId id="812" r:id="rId19"/>
    <p:sldId id="835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62" d="100"/>
          <a:sy n="62" d="100"/>
        </p:scale>
        <p:origin x="450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brat.uz/2016/01/odob-bilan-e-lga-manzu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brat.uz/2016/01/odob-bilan-e-lga-manzu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204864"/>
            <a:ext cx="6840760" cy="420531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bola –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manzur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Xarakter-xususiyatni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02445" y="2980731"/>
            <a:ext cx="504055" cy="246419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m_XpV60WWqKfXEFJPXI7CMXiKSGAKMim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3274" r="3274"/>
          <a:stretch>
            <a:fillRect/>
          </a:stretch>
        </p:blipFill>
        <p:spPr bwMode="auto">
          <a:xfrm>
            <a:off x="8482060" y="2779713"/>
            <a:ext cx="3320958" cy="2665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916832"/>
            <a:ext cx="1152128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sizdan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ko‘ngilsiz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voqea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so‘rasalar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3212976"/>
            <a:ext cx="1152128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so‘ragan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odamga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voqea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fikringizni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4005064"/>
            <a:ext cx="1152128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uzrini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qilganingiz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qilmaganingiz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ochiq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5301208"/>
            <a:ext cx="1152128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hatti-harakatlaringiz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atrofdagilardan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so‘rashni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unutmang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772816"/>
            <a:ext cx="115212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ko‘ngilsiz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voqea-hodisa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o‘zingizdan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645024"/>
            <a:ext cx="115212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Do‘stingizdan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ukangizdan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4725144"/>
            <a:ext cx="1152128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yanglishibman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marhamat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afsusdaman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pushaymonman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636912"/>
            <a:ext cx="640871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Rostini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aytsam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unchalik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Aql-hushim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oltinchi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ntizomli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o‘quvchilaridanman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602970.jpg"/>
          <p:cNvPicPr>
            <a:picLocks noChangeAspect="1" noChangeArrowheads="1"/>
          </p:cNvPicPr>
          <p:nvPr/>
        </p:nvPicPr>
        <p:blipFill>
          <a:blip r:embed="rId3" cstate="print"/>
          <a:srcRect r="18916"/>
          <a:stretch>
            <a:fillRect/>
          </a:stretch>
        </p:blipFill>
        <p:spPr bwMode="auto">
          <a:xfrm>
            <a:off x="407368" y="2996952"/>
            <a:ext cx="4896544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636912"/>
            <a:ext cx="6408712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o‘xshab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kun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changitib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yurmayman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changitib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yurgandan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komandaga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2050" name="Picture 2" descr="C:\Users\Maktab\Desktop\561797.jpg"/>
          <p:cNvPicPr>
            <a:picLocks noChangeAspect="1" noChangeArrowheads="1"/>
          </p:cNvPicPr>
          <p:nvPr/>
        </p:nvPicPr>
        <p:blipFill>
          <a:blip r:embed="rId3" cstate="print"/>
          <a:srcRect l="21395" r="12201"/>
          <a:stretch>
            <a:fillRect/>
          </a:stretch>
        </p:blipFill>
        <p:spPr bwMode="auto">
          <a:xfrm>
            <a:off x="479376" y="2780928"/>
            <a:ext cx="4680520" cy="317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2636912"/>
            <a:ext cx="612068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tepgan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xoliroq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yetmaydigan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chillak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o‘ynagan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Maktab\Desktop\602951.jpg"/>
          <p:cNvPicPr>
            <a:picLocks noChangeAspect="1" noChangeArrowheads="1"/>
          </p:cNvPicPr>
          <p:nvPr/>
        </p:nvPicPr>
        <p:blipFill>
          <a:blip r:embed="rId3" cstate="print"/>
          <a:srcRect l="4792" r="25719"/>
          <a:stretch>
            <a:fillRect/>
          </a:stretch>
        </p:blipFill>
        <p:spPr bwMode="auto">
          <a:xfrm>
            <a:off x="479376" y="2780928"/>
            <a:ext cx="472031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2636912"/>
            <a:ext cx="655272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Labbay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bergin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yoq-bu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qarayman-da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pic>
        <p:nvPicPr>
          <p:cNvPr id="4098" name="Picture 2" descr="C:\Users\Maktab\Desktop\594951.jpg"/>
          <p:cNvPicPr>
            <a:picLocks noChangeAspect="1" noChangeArrowheads="1"/>
          </p:cNvPicPr>
          <p:nvPr/>
        </p:nvPicPr>
        <p:blipFill>
          <a:blip r:embed="rId3" cstate="print"/>
          <a:srcRect l="19809"/>
          <a:stretch>
            <a:fillRect/>
          </a:stretch>
        </p:blipFill>
        <p:spPr bwMode="auto">
          <a:xfrm>
            <a:off x="263352" y="2852936"/>
            <a:ext cx="4781525" cy="280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0" y="1412776"/>
            <a:ext cx="7992888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Labbay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akajon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bergin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akajon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demasa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chatoq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biqiniga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musht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Ishqilib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qoldirmayman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Maktab\Desktop\602943.jpg"/>
          <p:cNvPicPr>
            <a:picLocks noChangeAspect="1" noChangeArrowheads="1"/>
          </p:cNvPicPr>
          <p:nvPr/>
        </p:nvPicPr>
        <p:blipFill>
          <a:blip r:embed="rId3" cstate="print"/>
          <a:srcRect l="9394" r="32086"/>
          <a:stretch>
            <a:fillRect/>
          </a:stretch>
        </p:blipFill>
        <p:spPr bwMode="auto">
          <a:xfrm>
            <a:off x="335360" y="2204864"/>
            <a:ext cx="3528392" cy="280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30525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hikoyadagi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Hoshimjon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3-topshiriq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14374378.jpg"/>
          <p:cNvPicPr>
            <a:picLocks noChangeAspect="1" noChangeArrowheads="1"/>
          </p:cNvPicPr>
          <p:nvPr/>
        </p:nvPicPr>
        <p:blipFill>
          <a:blip r:embed="rId3" cstate="print"/>
          <a:srcRect t="3092" b="10728"/>
          <a:stretch>
            <a:fillRect/>
          </a:stretch>
        </p:blipFill>
        <p:spPr bwMode="auto">
          <a:xfrm>
            <a:off x="8184232" y="2780928"/>
            <a:ext cx="3315665" cy="3600400"/>
          </a:xfrm>
          <a:prstGeom prst="rect">
            <a:avLst/>
          </a:prstGeom>
          <a:noFill/>
        </p:spPr>
      </p:pic>
      <p:pic>
        <p:nvPicPr>
          <p:cNvPr id="6147" name="Picture 3" descr="C:\Users\Maktab\Desktop\0QLhMaOWFr8.jpg"/>
          <p:cNvPicPr>
            <a:picLocks noChangeAspect="1" noChangeArrowheads="1"/>
          </p:cNvPicPr>
          <p:nvPr/>
        </p:nvPicPr>
        <p:blipFill>
          <a:blip r:embed="rId4" cstate="print"/>
          <a:srcRect r="9133"/>
          <a:stretch>
            <a:fillRect/>
          </a:stretch>
        </p:blipFill>
        <p:spPr bwMode="auto">
          <a:xfrm>
            <a:off x="551384" y="2780928"/>
            <a:ext cx="73201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844824"/>
            <a:ext cx="11305256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a) 3-topshiriqda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xarakter-xususiyatini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4-topshiriq (171-bet)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184843"/>
            <a:ext cx="0" cy="3696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88872" tIns="-88872" rIns="-17457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76" y="4581128"/>
            <a:ext cx="11305256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Hoshimjonga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xarakter-xususiyatlardan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sizda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1584" y="1268760"/>
            <a:ext cx="7632848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xarakter-xususiyatini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4-topshiriq (171-bet)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184843"/>
            <a:ext cx="0" cy="3696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88872" tIns="-88872" rIns="-17457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</a:b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3429000"/>
            <a:ext cx="259228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aql-hushli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872" y="3429000"/>
            <a:ext cx="187220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6280" y="3501008"/>
            <a:ext cx="266429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intizomli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5085184"/>
            <a:ext cx="936104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changitib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yurmaydigan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bola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767408" y="332656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7348" y="1217945"/>
            <a:ext cx="117373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Составьте предложения при помощи данных слов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4223792" y="2636912"/>
            <a:ext cx="367240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qo‘pol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tartibli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xushmuomala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xasis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https://fsd.kopilkaurokov.ru/uploads/user_file_566dbf2082574/ianghi-bol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2996952"/>
            <a:ext cx="4032448" cy="3104494"/>
          </a:xfrm>
          <a:prstGeom prst="rect">
            <a:avLst/>
          </a:prstGeom>
          <a:noFill/>
        </p:spPr>
      </p:pic>
      <p:pic>
        <p:nvPicPr>
          <p:cNvPr id="6147" name="Picture 3" descr="C:\Users\Maktab\Desktop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3068960"/>
            <a:ext cx="3888432" cy="291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397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196752"/>
            <a:ext cx="7344816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3-topshiriqda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(171-bet)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3501008"/>
            <a:ext cx="7344816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Bu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harakatlari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baholanadi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Qiziquvchanlik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xususiyatmi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1196752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0016" y="1196752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Odobsiz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uyatga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2708920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irodali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bo‘lmog‘i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4221088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uyini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tartibli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tutmogi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0016" y="4221088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Qo‘pollik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xasislik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odat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0016" y="2708920"/>
            <a:ext cx="5544616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Dangasa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orqaga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5805264"/>
            <a:ext cx="7848872" cy="764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Insonlarga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xushmuomalada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30525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792" y="2708920"/>
            <a:ext cx="756084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boshlanishdan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daqiqa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formada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Tanaffusda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hududidan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tashqariga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tozalikka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 descr="C:\Users\Maktab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4509120"/>
            <a:ext cx="2736304" cy="2066125"/>
          </a:xfrm>
          <a:prstGeom prst="rect">
            <a:avLst/>
          </a:prstGeom>
          <a:noFill/>
        </p:spPr>
      </p:pic>
      <p:pic>
        <p:nvPicPr>
          <p:cNvPr id="1027" name="Picture 3" descr="C:\Users\Maktab\Desktop\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59" y="2420888"/>
            <a:ext cx="304424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1-mashq (169-bet)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xarakter-xususiyatni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2348880"/>
            <a:ext cx="114492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O‘qituvchimiz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maqtanchoq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3789040"/>
            <a:ext cx="114492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…(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yalqov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bola.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5229200"/>
            <a:ext cx="114492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Aziz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sardori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u … (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intizomli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o‘jar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tirishqoq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408" y="188640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xarakter-xususiyatni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2492896"/>
            <a:ext cx="1144927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O‘qituvchimiz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3573016"/>
            <a:ext cx="114492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5229200"/>
            <a:ext cx="1144927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Aziz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sardori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intizomli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tirishqoq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1268760"/>
            <a:ext cx="10801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5-6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transportidan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512" y="3933056"/>
            <a:ext cx="8712968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joy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suyanmang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tushing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tayyorlaning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(170-bet)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1268760"/>
            <a:ext cx="10801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transportidan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1624" y="2060848"/>
            <a:ext cx="921702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transportining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kerakligini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unutmang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Yoshi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nogiron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ayollarga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joy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transporti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eshiklariga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suyanmang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Tushayotganingizda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ketma-ketlikka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Transport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paytdagina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026" name="Picture 2" descr="C:\Users\Maktab\Desktop\DHzp_6uXsAASl-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348880"/>
            <a:ext cx="2448272" cy="1496830"/>
          </a:xfrm>
          <a:prstGeom prst="rect">
            <a:avLst/>
          </a:prstGeom>
          <a:noFill/>
        </p:spPr>
      </p:pic>
      <p:pic>
        <p:nvPicPr>
          <p:cNvPr id="1028" name="Picture 4" descr="C:\Users\Maktab\Desktop\78574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4437112"/>
            <a:ext cx="2448272" cy="1633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1268760"/>
            <a:ext cx="10801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so‘rashga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jumlalar</a:t>
            </a:r>
            <a:endParaRPr lang="en-US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2492896"/>
            <a:ext cx="1152128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Ravshanni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Ravshan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Komilman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Ravshan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voqea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afsusdaman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Anglashilmovchilik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80600111</TotalTime>
  <Words>889</Words>
  <Application>Microsoft Office PowerPoint</Application>
  <PresentationFormat>Широкоэкранный</PresentationFormat>
  <Paragraphs>162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   O‘zbek tili</vt:lpstr>
      <vt:lpstr>Презентация PowerPoint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2717</cp:revision>
  <dcterms:created xsi:type="dcterms:W3CDTF">2020-08-03T09:44:14Z</dcterms:created>
  <dcterms:modified xsi:type="dcterms:W3CDTF">2021-02-23T12:24:28Z</dcterms:modified>
</cp:coreProperties>
</file>