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4" r:id="rId2"/>
    <p:sldId id="796" r:id="rId3"/>
    <p:sldId id="799" r:id="rId4"/>
    <p:sldId id="797" r:id="rId5"/>
    <p:sldId id="695" r:id="rId6"/>
    <p:sldId id="800" r:id="rId7"/>
    <p:sldId id="801" r:id="rId8"/>
    <p:sldId id="802" r:id="rId9"/>
    <p:sldId id="803" r:id="rId10"/>
    <p:sldId id="788" r:id="rId11"/>
    <p:sldId id="804" r:id="rId12"/>
    <p:sldId id="786" r:id="rId13"/>
    <p:sldId id="805" r:id="rId14"/>
    <p:sldId id="806" r:id="rId15"/>
    <p:sldId id="807" r:id="rId16"/>
    <p:sldId id="808" r:id="rId17"/>
    <p:sldId id="809" r:id="rId18"/>
    <p:sldId id="790" r:id="rId19"/>
    <p:sldId id="810" r:id="rId20"/>
    <p:sldId id="271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25" autoAdjust="0"/>
    <p:restoredTop sz="94833" autoAdjust="0"/>
  </p:normalViewPr>
  <p:slideViewPr>
    <p:cSldViewPr>
      <p:cViewPr varScale="1">
        <p:scale>
          <a:sx n="62" d="100"/>
          <a:sy n="62" d="100"/>
        </p:scale>
        <p:origin x="45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492896"/>
            <a:ext cx="7688733" cy="3702615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Ivan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Andreyevich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Krilovning</a:t>
            </a:r>
            <a:endParaRPr lang="en-US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Ninachi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chumoli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masali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(5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67508" y="3346645"/>
            <a:ext cx="631948" cy="199511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1013533389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t="8433" b="8433"/>
          <a:stretch>
            <a:fillRect/>
          </a:stretch>
        </p:blipFill>
        <p:spPr bwMode="auto">
          <a:xfrm>
            <a:off x="8992196" y="2871952"/>
            <a:ext cx="2837258" cy="263468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9536" y="188640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9936" y="2348880"/>
            <a:ext cx="5400600" cy="28007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Ivan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Andreyevich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Krilov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masalchisi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U 256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masal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yozgan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s12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1484784"/>
            <a:ext cx="3528392" cy="46574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559496" y="188640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84" y="5733256"/>
            <a:ext cx="338437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2050" name="Picture 2" descr="C:\Users\Maktab\Desktop\580c961b11082bcb9624b138f244e8e6--postcards.jpg"/>
          <p:cNvPicPr>
            <a:picLocks noChangeAspect="1" noChangeArrowheads="1"/>
          </p:cNvPicPr>
          <p:nvPr/>
        </p:nvPicPr>
        <p:blipFill>
          <a:blip r:embed="rId3" cstate="print"/>
          <a:srcRect l="2273" t="1599" r="4545" b="7221"/>
          <a:stretch>
            <a:fillRect/>
          </a:stretch>
        </p:blipFill>
        <p:spPr bwMode="auto">
          <a:xfrm>
            <a:off x="4511824" y="1268760"/>
            <a:ext cx="3240360" cy="4271384"/>
          </a:xfrm>
          <a:prstGeom prst="rect">
            <a:avLst/>
          </a:prstGeom>
          <a:noFill/>
        </p:spPr>
      </p:pic>
      <p:pic>
        <p:nvPicPr>
          <p:cNvPr id="2051" name="Picture 3" descr="C:\Users\Maktab\Desktop\46ccf006e26d81f045a69376c32c8b8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0" y="1340768"/>
            <a:ext cx="3168352" cy="4248472"/>
          </a:xfrm>
          <a:prstGeom prst="rect">
            <a:avLst/>
          </a:prstGeom>
          <a:noFill/>
        </p:spPr>
      </p:pic>
      <p:pic>
        <p:nvPicPr>
          <p:cNvPr id="2052" name="Picture 4" descr="C:\Users\Maktab\Desktop\volk-i-lisa-picture-normal.jpg"/>
          <p:cNvPicPr>
            <a:picLocks noChangeAspect="1" noChangeArrowheads="1"/>
          </p:cNvPicPr>
          <p:nvPr/>
        </p:nvPicPr>
        <p:blipFill>
          <a:blip r:embed="rId5" cstate="print"/>
          <a:srcRect l="35003" r="6659"/>
          <a:stretch>
            <a:fillRect/>
          </a:stretch>
        </p:blipFill>
        <p:spPr bwMode="auto">
          <a:xfrm>
            <a:off x="8256240" y="1340768"/>
            <a:ext cx="3240360" cy="424847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079776" y="5517232"/>
            <a:ext cx="4032448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Oqqush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cho‘rtanbaliq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qisqichbaqa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56240" y="5733256"/>
            <a:ext cx="324036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5400" y="188640"/>
            <a:ext cx="9361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“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Ninachi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chumoli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(16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4653136"/>
            <a:ext cx="619268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Ninachi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sho‘x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kuylab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Sayillarda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 descr="C:\Users\Maktab\Desktop\Андрей Кустов. Стрекоза и муравей (2).jpg"/>
          <p:cNvPicPr>
            <a:picLocks noChangeAspect="1" noChangeArrowheads="1"/>
          </p:cNvPicPr>
          <p:nvPr/>
        </p:nvPicPr>
        <p:blipFill>
          <a:blip r:embed="rId3" cstate="print"/>
          <a:srcRect b="4770"/>
          <a:stretch>
            <a:fillRect/>
          </a:stretch>
        </p:blipFill>
        <p:spPr bwMode="auto">
          <a:xfrm>
            <a:off x="1127448" y="1916832"/>
            <a:ext cx="4392488" cy="26642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68008" y="5373216"/>
            <a:ext cx="568863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Tomoshadan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bo‘shay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demadi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g‘amini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yemadi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8" name="Picture 4" descr="C:\Users\Maktab\Desktop\23323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2104" y="1988840"/>
            <a:ext cx="4320480" cy="3362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5400" y="188640"/>
            <a:ext cx="9361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“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Ninachi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chumoli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(16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9896" y="2420888"/>
            <a:ext cx="6552728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Ulgurmadi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yumush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Izg‘irinda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yo‘qlamas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soyasida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izlashga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pic>
        <p:nvPicPr>
          <p:cNvPr id="3074" name="Picture 2" descr="C:\Users\Maktab\Desktop\7292f5e01ba7f39acdf18b8641cccfc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564904"/>
            <a:ext cx="4608514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5400" y="188640"/>
            <a:ext cx="9361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“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Ninachi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chumoli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(16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9896" y="2420888"/>
            <a:ext cx="6552728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sovuq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Ninachini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muhtojlik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qoringa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hojat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Ninachi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sezdi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halokat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Vahm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Chumolining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25f57e66222c4f4d80407359b67648d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420888"/>
            <a:ext cx="4608512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5400" y="188640"/>
            <a:ext cx="9361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“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Ninachi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chumoli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(16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9816" y="2204864"/>
            <a:ext cx="734481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o‘rtoqjon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Toki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kelguncha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Ayozlarda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yalang‘och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Hayron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ruhing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Ishlabmiding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chog‘ida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xo‘sh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?” –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Deb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Chumoli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 descr="C:\Users\Maktab\Desktop\9ec7b0d03f681f4f176b1c00d721ab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708920"/>
            <a:ext cx="3840423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95400" y="188640"/>
            <a:ext cx="9361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“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Ninachi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chumoli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(16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1824" y="1196752"/>
            <a:ext cx="7344816" cy="54322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bormidi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qilgali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Maysazorda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chalib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surnay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Taralla-yu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yalla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Xayolimda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qish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marL="514350" indent="-514350"/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Hali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degin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?”</a:t>
            </a:r>
          </a:p>
          <a:p>
            <a:pPr marL="514350" indent="-514350"/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“Ha,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Qo‘shiq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o‘tdim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bo‘yi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marL="514350" indent="-514350"/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Qo‘shiq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Ajab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bo‘libdi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o‘yin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tushmoq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qolibdi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marL="514350" indent="-514350" algn="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Mirtemir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tarjimasi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027" name="Picture 3" descr="C:\Users\Maktab\Desktop\image_5dc1af58cc5d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700808"/>
            <a:ext cx="4066430" cy="4176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631504" y="18864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C:\Users\Maktab\Desktop\уящяф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440" y="1844824"/>
            <a:ext cx="3744416" cy="3704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663952" y="1772816"/>
            <a:ext cx="48965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kuylamoq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петь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izg‘irin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холод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ochlik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голод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muhtojlik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нужда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halokat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крах 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yig‘moq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собирать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9536" y="1484784"/>
            <a:ext cx="8352928" cy="48320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Chumoli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qildimi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o‘ylaysiz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Ninachi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-chi?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I.A.Krilovning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masallarini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39716" y="209833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66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27348" y="1217945"/>
            <a:ext cx="1173730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muallifga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Javobingizni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407368" y="2276872"/>
            <a:ext cx="4572508" cy="40164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Xudoyberdi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To‘xtaboyev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Rauf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Tolib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Aleksandr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Pushkin</a:t>
            </a:r>
          </a:p>
          <a:p>
            <a:pPr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Sergey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Mixalkov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Ivan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Andreyevich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Krilov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7032104" y="2348880"/>
            <a:ext cx="4860540" cy="39224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Ruslan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Lyudmila”</a:t>
            </a:r>
          </a:p>
          <a:p>
            <a:pPr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Stepa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amaki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militsioner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Ninachi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chumoli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Fanlar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bahsi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Sehrli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qalpoqcha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799856" y="2852936"/>
            <a:ext cx="2232248" cy="316835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351584" y="3645024"/>
            <a:ext cx="4680520" cy="151216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3359696" y="3645024"/>
            <a:ext cx="3672408" cy="151216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3791744" y="2924944"/>
            <a:ext cx="3312368" cy="14401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endCxn id="5" idx="1"/>
          </p:cNvCxnSpPr>
          <p:nvPr/>
        </p:nvCxnSpPr>
        <p:spPr>
          <a:xfrm flipV="1">
            <a:off x="4799856" y="4310122"/>
            <a:ext cx="2232248" cy="158108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376" y="2060848"/>
            <a:ext cx="7632848" cy="30243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Abdurahmon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Akbarning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Kitobsevar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(163-bet)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7408" y="2060848"/>
            <a:ext cx="6768752" cy="30243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Ivan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Andreyevich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Krilovning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masallarini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4871864" y="188640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14"/>
          <p:cNvSpPr txBox="1"/>
          <p:nvPr/>
        </p:nvSpPr>
        <p:spPr>
          <a:xfrm>
            <a:off x="479376" y="1521658"/>
            <a:ext cx="1123324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479376" y="2601778"/>
            <a:ext cx="11233248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vaqtingizni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sarflaysiz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Televizor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Kompyuter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mashg‘ul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o‘qiysizmi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479376" y="4762018"/>
            <a:ext cx="1123324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adabiyotlar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479376" y="5842138"/>
            <a:ext cx="1123324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ta’rif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keltiring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495600" y="188640"/>
            <a:ext cx="8472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o‘qishning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foydalari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14"/>
          <p:cNvSpPr txBox="1"/>
          <p:nvPr/>
        </p:nvSpPr>
        <p:spPr>
          <a:xfrm>
            <a:off x="479376" y="1268760"/>
            <a:ext cx="1123324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Mutolaa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asabni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tinchlantiradi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479376" y="2060848"/>
            <a:ext cx="1123324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qalbni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yumshatadi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479376" y="2852936"/>
            <a:ext cx="1123324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tafakkurni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kengaytiradi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479376" y="3645024"/>
            <a:ext cx="1123324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anglashga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2"/>
          <p:cNvSpPr txBox="1"/>
          <p:nvPr/>
        </p:nvSpPr>
        <p:spPr>
          <a:xfrm>
            <a:off x="479376" y="4437112"/>
            <a:ext cx="1123324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Qiyinchiliklarni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yengib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ko‘maklashadi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2"/>
          <p:cNvSpPr txBox="1"/>
          <p:nvPr/>
        </p:nvSpPr>
        <p:spPr>
          <a:xfrm>
            <a:off x="479376" y="5157192"/>
            <a:ext cx="1123324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479376" y="5877272"/>
            <a:ext cx="1123324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Xotira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qobiliyatini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yaxshilaydi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79576" y="1268760"/>
            <a:ext cx="80648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1-topshiriq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9936" y="2060848"/>
            <a:ext cx="6336704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ulug‘laydi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kashfiyotlarga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Ammo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imkoniyatdan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foydalanmayotganlar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azaldan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muqaddas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bilganlar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tushunib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hikmat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C:\Users\Maktab\Desktop\nS_nvEzaXBsH21gLk_W8EgmGstL6spc1-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348880"/>
            <a:ext cx="4898992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79576" y="1268760"/>
            <a:ext cx="80648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1-topshiriq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5960" y="2060848"/>
            <a:ext cx="6192688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ibn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Sinoning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lavha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diqqatga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sazovor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ibn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Mansurning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saroyida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boy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ruxsat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etilmagan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2132856"/>
            <a:ext cx="5315179" cy="4176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1-topshiriq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7888" y="1340768"/>
            <a:ext cx="6840760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kasal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tabiblari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davolay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Ibn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Sino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amirni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davolaydi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evaziga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Abu Ali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ibn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Sinoga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kutubxonasidan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ruxsat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tillardagi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sohadagi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ibn-sina-36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340768"/>
            <a:ext cx="4480498" cy="2520280"/>
          </a:xfrm>
          <a:prstGeom prst="rect">
            <a:avLst/>
          </a:prstGeom>
          <a:noFill/>
        </p:spPr>
      </p:pic>
      <p:pic>
        <p:nvPicPr>
          <p:cNvPr id="1027" name="Picture 3" descr="C:\Users\Maktab\Desktop\EPoX2-7XUAApELC.jpg"/>
          <p:cNvPicPr>
            <a:picLocks noChangeAspect="1" noChangeArrowheads="1"/>
          </p:cNvPicPr>
          <p:nvPr/>
        </p:nvPicPr>
        <p:blipFill>
          <a:blip r:embed="rId4" cstate="print"/>
          <a:srcRect b="5201"/>
          <a:stretch>
            <a:fillRect/>
          </a:stretch>
        </p:blipFill>
        <p:spPr bwMode="auto">
          <a:xfrm>
            <a:off x="407368" y="4077072"/>
            <a:ext cx="4456221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1-topshiriq (1</a:t>
            </a:r>
            <a:r>
              <a:rPr lang="ru-RU" sz="4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en-US" sz="4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15880" y="2276872"/>
            <a:ext cx="6840760" cy="3970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qudratliroq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bebaho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xazinadan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avaylaylik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ziyosidan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boshqalarni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bahramand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etaylik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79576" y="1268760"/>
            <a:ext cx="80648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554" name="AutoShape 2" descr="https://old.uz24.uz/userfiles/images/ming_bir_kecha_ning_yangi_nashr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6" name="Picture 4" descr="C:\Users\Maktab\Desktop\5-_1_.jpg"/>
          <p:cNvPicPr>
            <a:picLocks noChangeAspect="1" noChangeArrowheads="1"/>
          </p:cNvPicPr>
          <p:nvPr/>
        </p:nvPicPr>
        <p:blipFill>
          <a:blip r:embed="rId3" cstate="print"/>
          <a:srcRect l="5880" b="3370"/>
          <a:stretch>
            <a:fillRect/>
          </a:stretch>
        </p:blipFill>
        <p:spPr bwMode="auto">
          <a:xfrm>
            <a:off x="407368" y="2492896"/>
            <a:ext cx="4536504" cy="3312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C:\Users\Maktab\Desktop\уящяф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416" y="1916832"/>
            <a:ext cx="3744416" cy="3704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871864" y="1340768"/>
            <a:ext cx="67440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bahramand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наслаждаться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kashfiyotlar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открытия 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foydalanmoq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использовать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foydasi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польза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davolamoq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лечить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azaldan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 самого начала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qudratli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могущественный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asrab-avaylamoq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беречь</a:t>
            </a:r>
            <a:endParaRPr lang="ru-RU" sz="4000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76450433</TotalTime>
  <Words>821</Words>
  <Application>Microsoft Office PowerPoint</Application>
  <PresentationFormat>Широкоэкранный</PresentationFormat>
  <Paragraphs>163</Paragraphs>
  <Slides>20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2557</cp:revision>
  <dcterms:created xsi:type="dcterms:W3CDTF">2020-08-03T09:44:14Z</dcterms:created>
  <dcterms:modified xsi:type="dcterms:W3CDTF">2021-02-23T11:45:27Z</dcterms:modified>
</cp:coreProperties>
</file>