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796" r:id="rId3"/>
    <p:sldId id="799" r:id="rId4"/>
    <p:sldId id="797" r:id="rId5"/>
    <p:sldId id="695" r:id="rId6"/>
    <p:sldId id="800" r:id="rId7"/>
    <p:sldId id="801" r:id="rId8"/>
    <p:sldId id="802" r:id="rId9"/>
    <p:sldId id="803" r:id="rId10"/>
    <p:sldId id="788" r:id="rId11"/>
    <p:sldId id="804" r:id="rId12"/>
    <p:sldId id="786" r:id="rId13"/>
    <p:sldId id="805" r:id="rId14"/>
    <p:sldId id="806" r:id="rId15"/>
    <p:sldId id="807" r:id="rId16"/>
    <p:sldId id="808" r:id="rId17"/>
    <p:sldId id="809" r:id="rId18"/>
    <p:sldId id="790" r:id="rId19"/>
    <p:sldId id="810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62" d="100"/>
          <a:sy n="62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492896"/>
            <a:ext cx="7688733" cy="370261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Andreyevich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Krilovning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masali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67508" y="3346645"/>
            <a:ext cx="631948" cy="199511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1013533389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t="8433" b="8433"/>
          <a:stretch>
            <a:fillRect/>
          </a:stretch>
        </p:blipFill>
        <p:spPr bwMode="auto">
          <a:xfrm>
            <a:off x="8992196" y="2871952"/>
            <a:ext cx="2837258" cy="26346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2348880"/>
            <a:ext cx="54006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Ivan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Andreyevich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Krilov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masalchisi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U 256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masal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s1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484784"/>
            <a:ext cx="3528392" cy="465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9496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5733256"/>
            <a:ext cx="33843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0" name="Picture 2" descr="C:\Users\Maktab\Desktop\580c961b11082bcb9624b138f244e8e6--postcards.jpg"/>
          <p:cNvPicPr>
            <a:picLocks noChangeAspect="1" noChangeArrowheads="1"/>
          </p:cNvPicPr>
          <p:nvPr/>
        </p:nvPicPr>
        <p:blipFill>
          <a:blip r:embed="rId3" cstate="print"/>
          <a:srcRect l="2273" t="1599" r="4545" b="7221"/>
          <a:stretch>
            <a:fillRect/>
          </a:stretch>
        </p:blipFill>
        <p:spPr bwMode="auto">
          <a:xfrm>
            <a:off x="4511824" y="1268760"/>
            <a:ext cx="3240360" cy="4271384"/>
          </a:xfrm>
          <a:prstGeom prst="rect">
            <a:avLst/>
          </a:prstGeom>
          <a:noFill/>
        </p:spPr>
      </p:pic>
      <p:pic>
        <p:nvPicPr>
          <p:cNvPr id="2051" name="Picture 3" descr="C:\Users\Maktab\Desktop\46ccf006e26d81f045a69376c32c8b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1340768"/>
            <a:ext cx="3168352" cy="4248472"/>
          </a:xfrm>
          <a:prstGeom prst="rect">
            <a:avLst/>
          </a:prstGeom>
          <a:noFill/>
        </p:spPr>
      </p:pic>
      <p:pic>
        <p:nvPicPr>
          <p:cNvPr id="2052" name="Picture 4" descr="C:\Users\Maktab\Desktop\volk-i-lisa-picture-normal.jpg"/>
          <p:cNvPicPr>
            <a:picLocks noChangeAspect="1" noChangeArrowheads="1"/>
          </p:cNvPicPr>
          <p:nvPr/>
        </p:nvPicPr>
        <p:blipFill>
          <a:blip r:embed="rId5" cstate="print"/>
          <a:srcRect l="35003" r="6659"/>
          <a:stretch>
            <a:fillRect/>
          </a:stretch>
        </p:blipFill>
        <p:spPr bwMode="auto">
          <a:xfrm>
            <a:off x="8256240" y="1340768"/>
            <a:ext cx="3240360" cy="4248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9776" y="5517232"/>
            <a:ext cx="403244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Oqqush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cho‘rtanbaliq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qisqichbaqa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6240" y="5733256"/>
            <a:ext cx="32403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400" y="18864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4653136"/>
            <a:ext cx="61926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kuylab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Sayillarda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Андрей Кустов. Стрекоза и муравей (2).jpg"/>
          <p:cNvPicPr>
            <a:picLocks noChangeAspect="1" noChangeArrowheads="1"/>
          </p:cNvPicPr>
          <p:nvPr/>
        </p:nvPicPr>
        <p:blipFill>
          <a:blip r:embed="rId3" cstate="print"/>
          <a:srcRect b="4770"/>
          <a:stretch>
            <a:fillRect/>
          </a:stretch>
        </p:blipFill>
        <p:spPr bwMode="auto">
          <a:xfrm>
            <a:off x="1127448" y="1916832"/>
            <a:ext cx="4392488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68008" y="5373216"/>
            <a:ext cx="56886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bo‘shay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g‘amini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Maktab\Desktop\2332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4" y="1988840"/>
            <a:ext cx="4320480" cy="3362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400" y="18864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2420888"/>
            <a:ext cx="655272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Ulgurmadi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yumush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Izg‘irinda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yo‘qlamas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soyasida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izlashga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3074" name="Picture 2" descr="C:\Users\Maktab\Desktop\7292f5e01ba7f39acdf18b8641ccc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564904"/>
            <a:ext cx="460851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400" y="18864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2420888"/>
            <a:ext cx="6552728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Ninachini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muhtojlik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qoringa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hojat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sezdi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halokat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Vahm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25f57e66222c4f4d80407359b67648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460851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400" y="18864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816" y="2204864"/>
            <a:ext cx="734481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o‘rtoqjon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Toki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kelguncha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Ayozlarda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yalang‘och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Hayron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ruhing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Ishlabmiding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chog‘ida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xo‘sh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?” –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9ec7b0d03f681f4f176b1c00d721ab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708920"/>
            <a:ext cx="3840423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5400" y="18864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(16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1196752"/>
            <a:ext cx="7344816" cy="5432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bormidi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qilgali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Maysazorda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chalib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surnay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Taralla-yu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yalla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Xayolimda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Hali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degin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“Ha,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o‘tdim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Ajab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o‘yin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tushmoq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qolibdi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 algn="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Mirtemir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tarjimasi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7" name="Picture 3" descr="C:\Users\Maktab\Desktop\image_5dc1af58cc5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700808"/>
            <a:ext cx="406643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631504" y="18864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Maktab\Desktop\уящя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1844824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63952" y="1772816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kuylamoq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izg‘irin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холод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ochlik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голод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muhtojlik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нужда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halokat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крах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yig‘moq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собирать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1484784"/>
            <a:ext cx="8352928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qildimi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-chi?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I.A.Krilovning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masallarini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39716" y="209833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27348" y="1217945"/>
            <a:ext cx="117373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muallifga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07368" y="2276872"/>
            <a:ext cx="4572508" cy="4016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Xudoyberdi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To‘xtaboyev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Rauf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Tolib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Aleksandr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Pushkin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Sergey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Mixalkov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Andreyevich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Krilov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032104" y="2348880"/>
            <a:ext cx="4860540" cy="3922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Ruslan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Lyudmila”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Stepa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militsioner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Ninachi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chumoli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Fanlar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bahsi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99856" y="2852936"/>
            <a:ext cx="2232248" cy="31683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351584" y="3645024"/>
            <a:ext cx="4680520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359696" y="3645024"/>
            <a:ext cx="3672408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91744" y="2924944"/>
            <a:ext cx="3312368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1"/>
          </p:cNvCxnSpPr>
          <p:nvPr/>
        </p:nvCxnSpPr>
        <p:spPr>
          <a:xfrm flipV="1">
            <a:off x="4799856" y="4310122"/>
            <a:ext cx="2232248" cy="15810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2060848"/>
            <a:ext cx="7632848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Akbarning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(163-bet)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2060848"/>
            <a:ext cx="676875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Ivan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Andreyevich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Krilovning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masallarini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4871864" y="18864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479376" y="152165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479376" y="2601778"/>
            <a:ext cx="1123324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sarflaysiz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Televizor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o‘qiysizmi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79376" y="476201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adabiyotlar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79376" y="584213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ta’rif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495600" y="188640"/>
            <a:ext cx="847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o‘qishning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foydalari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479376" y="1268760"/>
            <a:ext cx="112332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tinchlantiradi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479376" y="2060848"/>
            <a:ext cx="112332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yumshatadi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79376" y="2852936"/>
            <a:ext cx="112332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tafakkurni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kengaytiradi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79376" y="3645024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anglashga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79376" y="4437112"/>
            <a:ext cx="11233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Qiyinchiliklarni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ko‘maklashadi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79376" y="5157192"/>
            <a:ext cx="112332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79376" y="5877272"/>
            <a:ext cx="11233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Xotira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fikrlash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qobiliyatini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yaxshilaydi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268760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9936" y="2060848"/>
            <a:ext cx="633670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ulug‘laydi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kashfiyotlarga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Ammo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imkoniyatdan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foydalanmayotganlar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bor.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azaldan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tushunib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hikmat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Maktab\Desktop\nS_nvEzaXBsH21gLk_W8EgmGstL6spc1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348880"/>
            <a:ext cx="489899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268760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2060848"/>
            <a:ext cx="619268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lavha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diqqatga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sazovor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Mansurning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saroyida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ruxsat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132856"/>
            <a:ext cx="5315179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88" y="1340768"/>
            <a:ext cx="684076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tabiblari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Sino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amirni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davolaydi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evaziga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Abu Ali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kutubxonasidan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ruxsat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tillardagi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sohadagi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ibn-sina-3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4480498" cy="2520280"/>
          </a:xfrm>
          <a:prstGeom prst="rect">
            <a:avLst/>
          </a:prstGeom>
          <a:noFill/>
        </p:spPr>
      </p:pic>
      <p:pic>
        <p:nvPicPr>
          <p:cNvPr id="1027" name="Picture 3" descr="C:\Users\Maktab\Desktop\EPoX2-7XUAApELC.jpg"/>
          <p:cNvPicPr>
            <a:picLocks noChangeAspect="1" noChangeArrowheads="1"/>
          </p:cNvPicPr>
          <p:nvPr/>
        </p:nvPicPr>
        <p:blipFill>
          <a:blip r:embed="rId4" cstate="print"/>
          <a:srcRect b="5201"/>
          <a:stretch>
            <a:fillRect/>
          </a:stretch>
        </p:blipFill>
        <p:spPr bwMode="auto">
          <a:xfrm>
            <a:off x="407368" y="4077072"/>
            <a:ext cx="4456221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0" y="2276872"/>
            <a:ext cx="68407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qudratliroq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o‘rganmagan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xazinadan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avaylaylik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ziyosidan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bahramand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9576" y="1268760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4" name="AutoShape 2" descr="https://old.uz24.uz/userfiles/images/ming_bir_kecha_ning_yangi_nash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C:\Users\Maktab\Desktop\5-_1_.jpg"/>
          <p:cNvPicPr>
            <a:picLocks noChangeAspect="1" noChangeArrowheads="1"/>
          </p:cNvPicPr>
          <p:nvPr/>
        </p:nvPicPr>
        <p:blipFill>
          <a:blip r:embed="rId3" cstate="print"/>
          <a:srcRect l="5880" b="3370"/>
          <a:stretch>
            <a:fillRect/>
          </a:stretch>
        </p:blipFill>
        <p:spPr bwMode="auto">
          <a:xfrm>
            <a:off x="407368" y="2492896"/>
            <a:ext cx="453650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Maktab\Desktop\уящя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1916832"/>
            <a:ext cx="3744416" cy="370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71864" y="1340768"/>
            <a:ext cx="67440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bahramand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наслаждаться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открытия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foydalanmoq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foydasi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польза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davolamoq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лечить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azaldan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самого начала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qudratli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могущественный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asrab-avaylamoq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беречь</a:t>
            </a:r>
            <a:endParaRPr lang="ru-RU" sz="4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76450433</TotalTime>
  <Words>821</Words>
  <Application>Microsoft Office PowerPoint</Application>
  <PresentationFormat>Широкоэкранный</PresentationFormat>
  <Paragraphs>163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2557</cp:revision>
  <dcterms:created xsi:type="dcterms:W3CDTF">2020-08-03T09:44:14Z</dcterms:created>
  <dcterms:modified xsi:type="dcterms:W3CDTF">2021-02-23T11:45:27Z</dcterms:modified>
</cp:coreProperties>
</file>