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787" r:id="rId3"/>
    <p:sldId id="723" r:id="rId4"/>
    <p:sldId id="695" r:id="rId5"/>
    <p:sldId id="788" r:id="rId6"/>
    <p:sldId id="789" r:id="rId7"/>
    <p:sldId id="786" r:id="rId8"/>
    <p:sldId id="790" r:id="rId9"/>
    <p:sldId id="791" r:id="rId10"/>
    <p:sldId id="775" r:id="rId11"/>
    <p:sldId id="793" r:id="rId12"/>
    <p:sldId id="776" r:id="rId13"/>
    <p:sldId id="711" r:id="rId14"/>
    <p:sldId id="794" r:id="rId15"/>
    <p:sldId id="795" r:id="rId16"/>
    <p:sldId id="781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833" autoAdjust="0"/>
  </p:normalViewPr>
  <p:slideViewPr>
    <p:cSldViewPr>
      <p:cViewPr varScale="1">
        <p:scale>
          <a:sx n="62" d="100"/>
          <a:sy n="62" d="100"/>
        </p:scale>
        <p:origin x="4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2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271464" y="2492896"/>
            <a:ext cx="6480721" cy="371287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4-dars</a:t>
            </a: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Hajm-o‘lchov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51384" y="2924944"/>
            <a:ext cx="504055" cy="280831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2769" name="Picture 1" descr="C:\Users\Maktab\Desktop\70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757" r="4757"/>
          <a:stretch>
            <a:fillRect/>
          </a:stretch>
        </p:blipFill>
        <p:spPr bwMode="auto">
          <a:xfrm>
            <a:off x="7751935" y="2686521"/>
            <a:ext cx="4176713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(162-bet)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73730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chizmadan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hajm-o‘lchovni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99656" y="2492896"/>
            <a:ext cx="2160240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9416" y="3717032"/>
            <a:ext cx="2160240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27648" y="5157192"/>
            <a:ext cx="2304256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qozon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20136" y="5229200"/>
            <a:ext cx="2160240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devor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0336" y="3789040"/>
            <a:ext cx="2376264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yo‘lak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104112" y="2492896"/>
            <a:ext cx="2160240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taxta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59896" y="3789040"/>
            <a:ext cx="2160240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endCxn id="20" idx="3"/>
          </p:cNvCxnSpPr>
          <p:nvPr/>
        </p:nvCxnSpPr>
        <p:spPr>
          <a:xfrm flipV="1">
            <a:off x="6888088" y="3537762"/>
            <a:ext cx="532384" cy="3232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20136" y="4365104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032104" y="4869160"/>
            <a:ext cx="64807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99856" y="4869160"/>
            <a:ext cx="57606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4943872" y="3501008"/>
            <a:ext cx="57606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215680" y="436510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(162-bet)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73730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chizmadan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hajm-o‘lchovni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39616" y="2348880"/>
            <a:ext cx="2520280" cy="144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balanduy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7408" y="3645024"/>
            <a:ext cx="2376264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39616" y="5085184"/>
            <a:ext cx="2520280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qozon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248128" y="5157192"/>
            <a:ext cx="2520280" cy="144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qalin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devor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0336" y="3645024"/>
            <a:ext cx="2520280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yo‘lak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176120" y="2348880"/>
            <a:ext cx="2376264" cy="144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tekis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taxta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59896" y="3789040"/>
            <a:ext cx="2160240" cy="12241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birikma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816080" y="3501008"/>
            <a:ext cx="504056" cy="3549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20136" y="4365104"/>
            <a:ext cx="17281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032104" y="4869160"/>
            <a:ext cx="648072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99856" y="4869160"/>
            <a:ext cx="57606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4943872" y="3501008"/>
            <a:ext cx="57606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215680" y="436510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39816" y="188640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1196752"/>
            <a:ext cx="111612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hikmatli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60" y="2060848"/>
            <a:ext cx="11593288" cy="2431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olamning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rang-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barangligini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umuman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yuzini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fe’lini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ro‘yirost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ko‘rsatib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oynadir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(Jan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Sartre)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352" y="4653136"/>
            <a:ext cx="1166529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g‘amxo‘r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Jomiy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024" y="2060848"/>
            <a:ext cx="54006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Televizor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ko‘rmadim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Qo‘lingdan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tushmay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qoldiryapsan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Maqtanchoqlikka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yo‘yma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gaplarimni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varaqlamasdan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Ko‘nglim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tortadi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408" y="1196752"/>
            <a:ext cx="1072919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3-topshiriq.Tinglang.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aktab\Desktop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20888"/>
            <a:ext cx="5544616" cy="369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4072" y="1988840"/>
            <a:ext cx="504056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Televizor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ko‘rmayman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yolg‘on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dasturlar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zarur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rostini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Diqqatimni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tortadi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Adabiyotning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sehri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08" y="1196752"/>
            <a:ext cx="1072919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3-topshiriq.Tinglang.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Maktab\Desktop\primary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348880"/>
            <a:ext cx="5976664" cy="4015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008" y="1340768"/>
            <a:ext cx="5616624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Tiriklik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mo‘jizasin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bilmayman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baxtini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O‘tayotgan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kunim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Kinoga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o‘xshar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go‘yo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bilsang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Akbar</a:t>
            </a:r>
          </a:p>
        </p:txBody>
      </p:sp>
      <p:pic>
        <p:nvPicPr>
          <p:cNvPr id="8193" name="Picture 1" descr="C:\Users\Maktab\Desktop\10.jpg"/>
          <p:cNvPicPr>
            <a:picLocks noChangeAspect="1" noChangeArrowheads="1"/>
          </p:cNvPicPr>
          <p:nvPr/>
        </p:nvPicPr>
        <p:blipFill>
          <a:blip r:embed="rId3" cstate="print"/>
          <a:srcRect r="14865"/>
          <a:stretch>
            <a:fillRect/>
          </a:stretch>
        </p:blipFill>
        <p:spPr bwMode="auto">
          <a:xfrm>
            <a:off x="479376" y="1772816"/>
            <a:ext cx="537230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7848" y="18864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76" y="1340768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376" y="2420888"/>
            <a:ext cx="1123324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sarflaysiz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Televizor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mashg‘ul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o‘qiysizmi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376" y="4581128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adabiyotlar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76" y="5661248"/>
            <a:ext cx="112332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ta’rif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2060848"/>
            <a:ext cx="7632848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Akbarning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Kitobsevar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(163-bet)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268760"/>
            <a:ext cx="7632848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ro‘yxatini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“Kim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742950" indent="-742950" eaLnBrk="1" hangingPunct="1"/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musobaqasini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(161-bet)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360" y="4509120"/>
            <a:ext cx="7632848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Esse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(161-bet)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188640"/>
            <a:ext cx="118094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TOPSHIRIQLARNI YODGA OLING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1268760"/>
            <a:ext cx="11377264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Kitobdan</a:t>
            </a:r>
            <a:r>
              <a:rPr lang="en-US" sz="40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40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endParaRPr lang="en-US" sz="4000" b="1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mutolaa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olishim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tutinishim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yetaklaydi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muhabbat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yurtga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sadoqat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odamlarga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mehr-oqibat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tuyg‘ularini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kamol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toptirishning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eng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vositasi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qadrlanadi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barkamollik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yetaklaydigan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qalbga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yorug‘lik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baxsh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etadigan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yomonlikni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farqlashga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o‘rgatadigan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kashfiyotidir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1268760"/>
            <a:ext cx="80648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1988840"/>
            <a:ext cx="597666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Natasha,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boramizmi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Nigora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rejalashtirding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G‘afur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G‘ulomning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“Shum bola”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olmoqchiman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Sen-chi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Maktab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59" y="2348880"/>
            <a:ext cx="540587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1268760"/>
            <a:ext cx="80648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1-topshiriq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988840"/>
            <a:ext cx="6192688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o‘qimoqchiman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tanlashni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bilolmayapman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Tashvishlanma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Dildora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Umarovnadan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maslahat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so‘raymiz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2050" name="Picture 2" descr="C:\Users\Maktab\Desktop\GL(178019).jpg"/>
          <p:cNvPicPr>
            <a:picLocks noChangeAspect="1" noChangeArrowheads="1"/>
          </p:cNvPicPr>
          <p:nvPr/>
        </p:nvPicPr>
        <p:blipFill>
          <a:blip r:embed="rId3" cstate="print"/>
          <a:srcRect l="15686"/>
          <a:stretch>
            <a:fillRect/>
          </a:stretch>
        </p:blipFill>
        <p:spPr bwMode="auto">
          <a:xfrm>
            <a:off x="6744072" y="3501008"/>
            <a:ext cx="5112567" cy="3031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73730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hajm-o‘lchovni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Выделите и напишите слова из текста, обозначающие измерение объёма.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68" y="2924944"/>
            <a:ext cx="1144927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yoshligidan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katta-katta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g‘azallarni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9-10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yodlagan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O‘spirinlik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Samarqandda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Samarqandda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tanishdi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60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dostonlar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023992" y="3573016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19536" y="4077072"/>
            <a:ext cx="20162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2-topshiriq (162-bet)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976" y="2348880"/>
            <a:ext cx="583264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Aziz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bolajonlar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gapirsak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ozlik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asrashimiz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chirog‘i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bebaho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photo5263012663951206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564904"/>
            <a:ext cx="5112568" cy="3459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2-topshiriq (162-bet)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4" y="1988840"/>
            <a:ext cx="5832648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ota-bobolarimiz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olgach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o‘pib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surganlar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varag‘ini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yirtmaganlar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tashlamaganlar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muqaddas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0" name="Picture 2" descr="https://pbs.twimg.com/media/DCSceHSXgAEZNq9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916832"/>
            <a:ext cx="3888432" cy="2326218"/>
          </a:xfrm>
          <a:prstGeom prst="rect">
            <a:avLst/>
          </a:prstGeom>
          <a:noFill/>
        </p:spPr>
      </p:pic>
      <p:pic>
        <p:nvPicPr>
          <p:cNvPr id="22532" name="Picture 4" descr="http://ziyo.uz/images/2019/11/26/ziyo_rm15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4365104"/>
            <a:ext cx="3240360" cy="2234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196752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5560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2-topshiriq (162-bet)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4" y="1988840"/>
            <a:ext cx="5832648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oftobga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o‘xshatishlari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bejiz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yashashdan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qiyinchiliklarni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yengish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yomonlikni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qadrlanadi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C:\Users\Maktab\Desktop\0ce01df1107d99803a9c6768b5f120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420888"/>
            <a:ext cx="542631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76450155</TotalTime>
  <Words>664</Words>
  <Application>Microsoft Office PowerPoint</Application>
  <PresentationFormat>Широкоэкранный</PresentationFormat>
  <Paragraphs>151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TOPSHIRIQLARNI YODGA OLING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2475</cp:revision>
  <dcterms:created xsi:type="dcterms:W3CDTF">2020-08-03T09:44:14Z</dcterms:created>
  <dcterms:modified xsi:type="dcterms:W3CDTF">2021-02-19T07:25:41Z</dcterms:modified>
</cp:coreProperties>
</file>