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314" r:id="rId2"/>
    <p:sldId id="774" r:id="rId3"/>
    <p:sldId id="723" r:id="rId4"/>
    <p:sldId id="695" r:id="rId5"/>
    <p:sldId id="786" r:id="rId6"/>
    <p:sldId id="775" r:id="rId7"/>
    <p:sldId id="776" r:id="rId8"/>
    <p:sldId id="711" r:id="rId9"/>
    <p:sldId id="768" r:id="rId10"/>
    <p:sldId id="777" r:id="rId11"/>
    <p:sldId id="778" r:id="rId12"/>
    <p:sldId id="779" r:id="rId13"/>
    <p:sldId id="780" r:id="rId14"/>
    <p:sldId id="781" r:id="rId15"/>
    <p:sldId id="739" r:id="rId16"/>
    <p:sldId id="782" r:id="rId17"/>
    <p:sldId id="784" r:id="rId18"/>
    <p:sldId id="785" r:id="rId19"/>
    <p:sldId id="763" r:id="rId20"/>
    <p:sldId id="271" r:id="rId21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825" autoAdjust="0"/>
    <p:restoredTop sz="94833" autoAdjust="0"/>
  </p:normalViewPr>
  <p:slideViewPr>
    <p:cSldViewPr>
      <p:cViewPr varScale="1">
        <p:scale>
          <a:sx n="62" d="100"/>
          <a:sy n="62" d="100"/>
        </p:scale>
        <p:origin x="450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70" y="319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E0389D4-A586-41DF-B01A-F32B87A191DB}" type="datetimeFigureOut">
              <a:rPr lang="ru-RU"/>
              <a:pPr>
                <a:defRPr/>
              </a:pPr>
              <a:t>19.02.2021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E46D7DF-68EC-4700-8A3E-D13F9F0E9C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4349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86677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68201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87D44-BF3B-4C85-8FFA-D310E6017BF1}" type="datetimeFigureOut">
              <a:rPr lang="en-US"/>
              <a:pPr>
                <a:defRPr/>
              </a:pPr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443DC-FF36-4350-B26A-6ABAEA5764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B1FE-2052-43F1-9A73-545F81446949}" type="datetimeFigureOut">
              <a:rPr lang="en-US"/>
              <a:pPr>
                <a:defRPr/>
              </a:pPr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372CC-A07C-4914-86EA-2EDBBF46F4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B3701-F521-4B9B-9BA9-DA4D2500AFAD}" type="datetimeFigureOut">
              <a:rPr lang="en-US"/>
              <a:pPr>
                <a:defRPr/>
              </a:pPr>
              <a:t>2/19/2021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6DDA0-DB02-49B4-BA2C-4171E3AE9F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5C2B8-A49D-424E-91D9-02A853585DDD}" type="datetimeFigureOut">
              <a:rPr lang="en-US"/>
              <a:pPr>
                <a:defRPr/>
              </a:pPr>
              <a:t>2/19/2021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F6E83-2C89-4073-93E3-AC41319335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8D954-5F01-484C-8CB1-B936D8B36C81}" type="datetimeFigureOut">
              <a:rPr lang="en-US"/>
              <a:pPr>
                <a:defRPr/>
              </a:pPr>
              <a:t>2/19/2021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1CF01-1E23-45B2-83A2-3BB8D4804B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circl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6BC5B995-8579-45BC-B33E-430FA97978EF}" type="datetimeFigureOut">
              <a:rPr lang="en-US"/>
              <a:pPr>
                <a:defRPr/>
              </a:pPr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AF1C260-9294-49E1-8316-6344D3DB1A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</p:sldLayoutIdLst>
  <p:transition spd="med">
    <p:circl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415481" y="2492896"/>
            <a:ext cx="6336704" cy="3712874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5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Birinchi</a:t>
            </a:r>
            <a:r>
              <a:rPr lang="en-US" sz="5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mo‘jiza</a:t>
            </a:r>
            <a:r>
              <a:rPr lang="en-US" sz="5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5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54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ru-RU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3-dars</a:t>
            </a:r>
            <a:r>
              <a:rPr lang="ru-RU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44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Hajm-o‘lchov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bildiruvchi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sifatlarning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qo‘llanishi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44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625859" y="3179849"/>
            <a:ext cx="504055" cy="2320899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42539" y="1146175"/>
            <a:ext cx="1011236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38915" name="Picture 3" descr="C:\Users\Maktab\Desktop\kitob-bayrami2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7" cstate="print"/>
          <a:srcRect l="14803" r="14803"/>
          <a:stretch>
            <a:fillRect/>
          </a:stretch>
        </p:blipFill>
        <p:spPr bwMode="auto">
          <a:xfrm>
            <a:off x="8142287" y="2636910"/>
            <a:ext cx="3597275" cy="340677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135560" y="188640"/>
            <a:ext cx="79208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Birinchi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mo‘jiza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7368" y="5373216"/>
            <a:ext cx="11449272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Galikarnas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maqbarasi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nihoyat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Nahri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Faras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orolidagi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mayoqdir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1506" name="Picture 2" descr="https://avatars.mds.yandex.net/get-zen_doc/1712062/pub_5e5d319b4723c25fd89ca116_5e5d3b6483fcf779e78db36b/scale_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71464" y="1628800"/>
            <a:ext cx="4536504" cy="3402378"/>
          </a:xfrm>
          <a:prstGeom prst="rect">
            <a:avLst/>
          </a:prstGeom>
          <a:noFill/>
        </p:spPr>
      </p:pic>
      <p:pic>
        <p:nvPicPr>
          <p:cNvPr id="6" name="Picture 3" descr="C:\Users\Maktab\Desktop\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20136" y="1556792"/>
            <a:ext cx="3168352" cy="33843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135560" y="188640"/>
            <a:ext cx="79208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Birinchi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mo‘jiza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943872" y="1412776"/>
            <a:ext cx="6912768" cy="50783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Darhaqiqat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benihoya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ulug‘vor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noyob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go‘zal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yaratilgandan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necha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asrlar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o‘tdi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Lekin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yetti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mo‘jiza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aqlining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tafakkurining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qalbining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otashin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madhiyasi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dahosining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uyg‘unligiga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qo‘yilgan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mangu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obida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kelmoqda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4" name="Picture 1" descr="C:\Users\Maktab\Desktop\J9Fc-T-A9q9tvqS-A83iSYpvfeGRt6I_.jpg"/>
          <p:cNvPicPr>
            <a:picLocks noChangeAspect="1" noChangeArrowheads="1"/>
          </p:cNvPicPr>
          <p:nvPr/>
        </p:nvPicPr>
        <p:blipFill>
          <a:blip r:embed="rId3" cstate="print"/>
          <a:srcRect b="7018"/>
          <a:stretch>
            <a:fillRect/>
          </a:stretch>
        </p:blipFill>
        <p:spPr bwMode="auto">
          <a:xfrm>
            <a:off x="623392" y="1556792"/>
            <a:ext cx="3672408" cy="47605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135560" y="188640"/>
            <a:ext cx="79208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Birinchi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mo‘jiza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19936" y="1268760"/>
            <a:ext cx="6408712" cy="540147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Biroq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shunday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bo‘lsa-da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yana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mo‘jiza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borki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buyukligi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514350" indent="-514350"/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muqaddasligi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yetti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mo‘jizaning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jamiki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ulug‘vorligi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go‘zalligidan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kamlik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qilmaydi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514350" indent="-514350"/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     Bu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mo‘jiza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Mo‘jiza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514350" indent="-514350"/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mo‘jiza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bo‘lganda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birinchi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500" dirty="0" err="1" smtClean="0">
                <a:latin typeface="Times New Roman" pitchFamily="18" charset="0"/>
                <a:cs typeface="Times New Roman" pitchFamily="18" charset="0"/>
              </a:rPr>
              <a:t>mo‘jiza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 algn="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Ozod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Sharafiddinov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O‘zbekiston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qahramoni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Maktab\Desktop\slider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4149080"/>
            <a:ext cx="5040560" cy="2016224"/>
          </a:xfrm>
          <a:prstGeom prst="rect">
            <a:avLst/>
          </a:prstGeom>
          <a:noFill/>
        </p:spPr>
      </p:pic>
      <p:sp>
        <p:nvSpPr>
          <p:cNvPr id="2052" name="AutoShape 4" descr="https://old.uz24.uz/userfiles/images/ming_bir_kecha_ning_yangi_nashri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3" name="Picture 5" descr="C:\Users\Maktab\Desktop\hello_html_d082a0b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3352" y="1556792"/>
            <a:ext cx="5023344" cy="22322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943872" y="1412776"/>
            <a:ext cx="6840760" cy="89562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buyuk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великий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yaratilgan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созданный 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biroq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хотя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mo‘jiza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чудо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yetti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mo‘jiza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семь чудесь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darhaqiqat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действительно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muqaddas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святой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ulug‘vorligi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великолепие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81092" y="214290"/>
            <a:ext cx="95012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“XOTIRA  MASHQI”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C:\Users\Maktab\Desktop\уящяф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9416" y="1916832"/>
            <a:ext cx="3744416" cy="37048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575720" y="188640"/>
            <a:ext cx="60486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mashq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(1</a:t>
            </a: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60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3352" y="1196752"/>
            <a:ext cx="11737304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Hajm-o‘lchovni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bildirgan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so‘zlarning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tagiga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chizing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63352" y="1844824"/>
            <a:ext cx="11665296" cy="12003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Dunyoda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eng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uzoq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umr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ko‘rgan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odam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Tomas Kari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u 207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yil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yashagan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ekan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63352" y="3212976"/>
            <a:ext cx="11665296" cy="12003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2. “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tilining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izohli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lug‘ati”dagi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bilmaymiz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63352" y="4581128"/>
            <a:ext cx="11665296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3. “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Ensiklopedik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lug‘at”larda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nihoyatda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ma’lumotlar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bor.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35360" y="5373216"/>
            <a:ext cx="11593288" cy="12003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Rus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ingliz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nemis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tillarida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gapiradiganlar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arab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tilida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gapiradiganlardan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ko‘proq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3359696" y="2492896"/>
            <a:ext cx="86409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9120336" y="3861048"/>
            <a:ext cx="86409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7752184" y="5157192"/>
            <a:ext cx="86409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3863752" y="6525344"/>
            <a:ext cx="1368152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" grpId="0" animBg="1"/>
      <p:bldP spid="15" grpId="0" animBg="1"/>
      <p:bldP spid="11" grpId="0" animBg="1"/>
      <p:bldP spid="12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727848" y="188640"/>
            <a:ext cx="62651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Kitob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3392" y="1268760"/>
            <a:ext cx="11017224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3-topshiriq.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Tinglang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So‘zlang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(160-bet)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19936" y="3789040"/>
            <a:ext cx="6408712" cy="255454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Bu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jahonning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ma’nosin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Bilmoq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bo‘lsang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o‘rtoq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Dilda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samosin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Mehr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mash’alini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4338" name="Picture 2" descr="C:\Users\Maktab\Desktop\736_736_80_bb0d717eb3a4c8f8ccae3a374b029c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2204864"/>
            <a:ext cx="5112567" cy="33203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727848" y="188640"/>
            <a:ext cx="62651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Kitob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3392" y="1268760"/>
            <a:ext cx="11017224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3-topshiriq.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Tinglang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So‘zlang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(160-bet)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12024" y="2852936"/>
            <a:ext cx="5400600" cy="255454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sehrli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ko‘zgu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Unda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namoyon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borliq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Olamga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boqqan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ko‘z-ku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Iqboling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unga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bog‘liq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https://avatars.mds.yandex.net/get-zen_doc/1888335/pub_5e8d8ef5b3f1fc26f955487c_5e8d8f4e92068043c11707f2/scale_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2420888"/>
            <a:ext cx="5339306" cy="35283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727848" y="188640"/>
            <a:ext cx="62651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Kitob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3392" y="1268760"/>
            <a:ext cx="11017224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3-topshiriq.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Tinglang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So‘zlang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(160-bet)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88088" y="2924944"/>
            <a:ext cx="4824536" cy="23083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Ranglar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ohanglar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to‘la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Bu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murakkab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koinot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Bag‘rin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ochar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yo‘la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Sen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unda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eng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ulug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‘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zot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242" name="Picture 2" descr="https://telegra.ph/file/3c29bf578cde8df682d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5400" y="2276872"/>
            <a:ext cx="5904656" cy="39326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727848" y="188640"/>
            <a:ext cx="626511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Kitob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3392" y="1268760"/>
            <a:ext cx="11017224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3-topshiriq.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Tinglang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So‘zlang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(160-bet)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12024" y="2924944"/>
            <a:ext cx="5400600" cy="286232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Mehnat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yaratish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bilim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Zavqin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dilga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solursan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kaliti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Qo‘rg‘onlarni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olursan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r"/>
            <a:r>
              <a:rPr lang="en-US" sz="3600" i="1" dirty="0" err="1" smtClean="0">
                <a:latin typeface="Times New Roman" pitchFamily="18" charset="0"/>
                <a:cs typeface="Times New Roman" pitchFamily="18" charset="0"/>
              </a:rPr>
              <a:t>Jumaniyoz</a:t>
            </a:r>
            <a:r>
              <a:rPr lang="en-US" sz="3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i="1" dirty="0" err="1" smtClean="0">
                <a:latin typeface="Times New Roman" pitchFamily="18" charset="0"/>
                <a:cs typeface="Times New Roman" pitchFamily="18" charset="0"/>
              </a:rPr>
              <a:t>Jabborov</a:t>
            </a:r>
            <a:endParaRPr lang="en-US" sz="3600" i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3" name="Picture 1" descr="C:\Users\Maktab\Desktop\hello_html_7462ffeb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3432" y="2348880"/>
            <a:ext cx="4302125" cy="40862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871864" y="1268760"/>
            <a:ext cx="6696744" cy="89562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4000" b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mash’al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факел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boqmoq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смотреть, глядеть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qo‘rg‘on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крепость, укрепленный город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ohang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гармония, мелодия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ochmoq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открывать, раскрывать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81092" y="214290"/>
            <a:ext cx="95012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“XOTIRA  MASHQI”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 descr="C:\Users\Maktab\Desktop\уящяф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9416" y="1916832"/>
            <a:ext cx="3744416" cy="37048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360" y="1340768"/>
            <a:ext cx="7632848" cy="302433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i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5-</a:t>
            </a:r>
            <a:r>
              <a:rPr lang="en-US" sz="4000" b="1" i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r>
              <a:rPr lang="en-US" sz="4000" b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Tinch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o‘lkaga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yarashar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she’rini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ifodali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Hajm-o‘lchovni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bildiruvchi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sifatlarni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toping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(157-bet)</a:t>
            </a:r>
          </a:p>
        </p:txBody>
      </p:sp>
      <p:pic>
        <p:nvPicPr>
          <p:cNvPr id="7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56240" y="2132856"/>
            <a:ext cx="3384376" cy="354553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07368" y="4509120"/>
            <a:ext cx="7560840" cy="201622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O‘zingiz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yoqtirgan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shoir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yozuvchilardan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biri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og‘zaki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matn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(15</a:t>
            </a:r>
            <a:r>
              <a:rPr lang="ru-RU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-bet) </a:t>
            </a: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360" y="1268760"/>
            <a:ext cx="7776864" cy="302433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000" b="1" i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ish</a:t>
            </a:r>
            <a:r>
              <a:rPr lang="en-US" sz="4000" b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n-US" sz="4000" dirty="0" smtClean="0">
              <a:solidFill>
                <a:srgbClr val="231F20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 eaLnBrk="1" hangingPunct="1"/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O‘zingiz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o‘qigan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kitoblar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742950" indent="-742950" eaLnBrk="1" hangingPunct="1"/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ro‘yxatini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42950" indent="-742950" eaLnBrk="1" hangingPunct="1"/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2. “Kim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o‘qigan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ru-RU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4000" dirty="0" smtClean="0">
              <a:solidFill>
                <a:srgbClr val="231F20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 eaLnBrk="1" hangingPunct="1"/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musobaqasini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tashkil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qiling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(161-bet)</a:t>
            </a:r>
          </a:p>
        </p:txBody>
      </p:sp>
      <p:pic>
        <p:nvPicPr>
          <p:cNvPr id="7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00256" y="2132856"/>
            <a:ext cx="3384376" cy="354553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35360" y="4509120"/>
            <a:ext cx="7776864" cy="201622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2. “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Kitobdan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do‘st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yo‘q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Mavzusida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Esse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(161-bet) </a:t>
            </a: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188640"/>
            <a:ext cx="11809412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Tinch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o‘lkaga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kitob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yarashar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87888" y="1268760"/>
            <a:ext cx="6048672" cy="25922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Yer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yuzining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burjida</a:t>
            </a:r>
            <a:endParaRPr lang="en-US" sz="3600" dirty="0" smtClean="0">
              <a:solidFill>
                <a:srgbClr val="231F2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Kimlar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nega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qandayin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yashar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eaLnBrk="1" hangingPunct="1"/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Tinch-xotirjam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o‘lkaga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qarang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eaLnBrk="1" hangingPunct="1"/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bayramlari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yarashar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663952" y="4005064"/>
            <a:ext cx="6120680" cy="252028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Bir-biridan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qiziq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kitoblar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eaLnBrk="1" hangingPunct="1"/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Qalin-yupqa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tuzuk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kitoblar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eaLnBrk="1" hangingPunct="1"/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Kecha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bugun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tarixim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unda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eaLnBrk="1" hangingPunct="1"/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Varaqlayman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barisi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shunda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5844" name="Picture 4" descr="C:\Users\Maktab\Desktop\i_0EqyaAdotKkWFJ0kplLAb9TmLt_IKp_medium.jpg"/>
          <p:cNvPicPr>
            <a:picLocks noChangeAspect="1" noChangeArrowheads="1"/>
          </p:cNvPicPr>
          <p:nvPr/>
        </p:nvPicPr>
        <p:blipFill>
          <a:blip r:embed="rId3" cstate="print"/>
          <a:srcRect b="5882"/>
          <a:stretch>
            <a:fillRect/>
          </a:stretch>
        </p:blipFill>
        <p:spPr bwMode="auto">
          <a:xfrm>
            <a:off x="407368" y="1412776"/>
            <a:ext cx="4257864" cy="2304255"/>
          </a:xfrm>
          <a:prstGeom prst="rect">
            <a:avLst/>
          </a:prstGeom>
          <a:noFill/>
        </p:spPr>
      </p:pic>
      <p:pic>
        <p:nvPicPr>
          <p:cNvPr id="35845" name="Picture 5" descr="C:\Users\Maktab\Desktop\kutubxona-uzbek-sheriyat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71464" y="4077072"/>
            <a:ext cx="3816424" cy="240798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79376" y="1196752"/>
            <a:ext cx="11401944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Suhbatni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davom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ettiring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35560" y="188640"/>
            <a:ext cx="79208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1-topshiriq (158-bet)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79976" y="2276872"/>
            <a:ext cx="5976664" cy="39703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Zumrad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qidirgan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kitobingni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maktab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kutubxonasidan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topmasang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qayerdan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qidirasan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“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qiyin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savol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” 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berding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Albatta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elektron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kutubxonadan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izlayman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27" name="Picture 3" descr="C:\Users\Maktab\Desktop\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5400" y="1844824"/>
            <a:ext cx="3528392" cy="2266012"/>
          </a:xfrm>
          <a:prstGeom prst="rect">
            <a:avLst/>
          </a:prstGeom>
          <a:noFill/>
        </p:spPr>
      </p:pic>
      <p:pic>
        <p:nvPicPr>
          <p:cNvPr id="31746" name="Picture 2" descr="https://avatars.mds.yandex.net/get-zen_doc/3443049/pub_5f42b236feee9a1c2f571397_5f42b268f04e9a5d66fcdf16/scale_12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15480" y="4221088"/>
            <a:ext cx="4251901" cy="22322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79376" y="1196752"/>
            <a:ext cx="11401944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Suhbatni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davom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ettiring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135560" y="188640"/>
            <a:ext cx="79208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1-topshiriq (158-bet)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19936" y="3284984"/>
            <a:ext cx="5832648" cy="286232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Sen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elektron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kutubxonadan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foydalanasanmi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>
              <a:buFontTx/>
              <a:buChar char="-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Ha,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elektron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kutubxonadan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topish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…</a:t>
            </a:r>
          </a:p>
        </p:txBody>
      </p:sp>
      <p:pic>
        <p:nvPicPr>
          <p:cNvPr id="1026" name="Picture 2" descr="C:\Users\Maktab\Desktop\photo526301266395120667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3392" y="2204864"/>
            <a:ext cx="4428492" cy="29523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575720" y="188640"/>
            <a:ext cx="60486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1-mashq (15</a:t>
            </a: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-bet)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3352" y="1196752"/>
            <a:ext cx="11737304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Chap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ustunda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mashhur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kishilarning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asarlarini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ustundan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aniqlang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biriga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gap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tuzib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daftaringizga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35360" y="2333685"/>
            <a:ext cx="4248472" cy="427809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Mirzo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Ulug‘bek</a:t>
            </a:r>
            <a:endParaRPr lang="en-US" sz="3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Alisher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Navoiy</a:t>
            </a:r>
            <a:endParaRPr lang="en-US" sz="3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Zahiriddin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Muhammad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Bobur</a:t>
            </a:r>
            <a:endParaRPr lang="en-US" sz="3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Aleksandr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Sergeyevich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Pushkin</a:t>
            </a:r>
          </a:p>
          <a:p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Aleksey Nikolayevich</a:t>
            </a:r>
          </a:p>
          <a:p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Tolstoy</a:t>
            </a:r>
            <a:endParaRPr lang="ru-RU" sz="3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320136" y="2348880"/>
            <a:ext cx="4536504" cy="427809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Xamsa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Oltin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kalit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Buratinoning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sarguzashtlari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Ziji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jadidi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Ko‘ragoniy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Boburnoma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Baliqchi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baliq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ertak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”</a:t>
            </a:r>
            <a:endParaRPr lang="ru-RU" sz="34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Прямая со стрелкой 23"/>
          <p:cNvCxnSpPr/>
          <p:nvPr/>
        </p:nvCxnSpPr>
        <p:spPr>
          <a:xfrm>
            <a:off x="3287688" y="2636912"/>
            <a:ext cx="4104456" cy="2160240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V="1">
            <a:off x="3287688" y="2636912"/>
            <a:ext cx="3960440" cy="576064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1631504" y="4221088"/>
            <a:ext cx="5688632" cy="1008112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>
            <a:off x="1919536" y="5301208"/>
            <a:ext cx="5400600" cy="43204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flipV="1">
            <a:off x="1919536" y="3212976"/>
            <a:ext cx="5328592" cy="3096344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" grpId="0" animBg="1"/>
      <p:bldP spid="15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439816" y="188640"/>
            <a:ext cx="51845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Bilasizmi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9376" y="1484784"/>
            <a:ext cx="3672408" cy="7200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sehrgar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39416" y="2564904"/>
            <a:ext cx="5688632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dunyoni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qayta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qurdi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415480" y="3645024"/>
            <a:ext cx="7416824" cy="70788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Unda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odamzodning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aqli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mujassam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431704" y="4725144"/>
            <a:ext cx="6624736" cy="70788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U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kishilik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tafakkurining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ustuni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223792" y="5733256"/>
            <a:ext cx="7560840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Kitobsiz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odam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yovvoyilar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olamidir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6" grpId="0" animBg="1"/>
      <p:bldP spid="15" grpId="0" animBg="1"/>
      <p:bldP spid="16" grpId="0" animBg="1"/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223792" y="188640"/>
            <a:ext cx="45365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Birinchi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mo‘jiza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7368" y="4869160"/>
            <a:ext cx="11449272" cy="1754326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Qadim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zamonlardan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odamlar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yetti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mo‘jiza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hisoblashadi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misr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firavnlarining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ehromlari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Bobilning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osma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bog‘i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71464" y="1196752"/>
            <a:ext cx="9793088" cy="7200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2-topshiriq.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Tinglang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So‘zlang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3" descr="C:\Users\Maktab\Desktop\maxresdefault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3432" y="1988840"/>
            <a:ext cx="4731317" cy="2808312"/>
          </a:xfrm>
          <a:prstGeom prst="rect">
            <a:avLst/>
          </a:prstGeom>
          <a:noFill/>
        </p:spPr>
      </p:pic>
      <p:pic>
        <p:nvPicPr>
          <p:cNvPr id="7" name="Picture 4" descr="C:\Users\Maktab\Desktop\229229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00056" y="1988840"/>
            <a:ext cx="4608512" cy="28245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135560" y="188640"/>
            <a:ext cx="79208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Birinchi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mo‘jiza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15480" y="5517232"/>
            <a:ext cx="9289032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Ov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xudosi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Artemida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ma’budi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Zevsning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haykali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</p:txBody>
      </p:sp>
      <p:pic>
        <p:nvPicPr>
          <p:cNvPr id="6" name="Picture 5" descr="C:\Users\Maktab\Desktop\Zeu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48328" y="1556792"/>
            <a:ext cx="2617946" cy="3673569"/>
          </a:xfrm>
          <a:prstGeom prst="rect">
            <a:avLst/>
          </a:prstGeom>
          <a:noFill/>
        </p:spPr>
      </p:pic>
      <p:pic>
        <p:nvPicPr>
          <p:cNvPr id="7" name="Picture 4" descr="C:\Users\Maktab\Desktop\hram_artemidy_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31704" y="1556792"/>
            <a:ext cx="5303116" cy="3672408"/>
          </a:xfrm>
          <a:prstGeom prst="rect">
            <a:avLst/>
          </a:prstGeom>
          <a:noFill/>
        </p:spPr>
      </p:pic>
      <p:pic>
        <p:nvPicPr>
          <p:cNvPr id="23553" name="Picture 1" descr="C:\Users\Maktab\Desktop\diana-the-huntress-statue-of-artemis-sculpture-fobiaspoleczna-of-diana-the-huntress-statue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3392" y="1556792"/>
            <a:ext cx="2447316" cy="36724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35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35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76449954</TotalTime>
  <Words>702</Words>
  <Application>Microsoft Office PowerPoint</Application>
  <PresentationFormat>Широкоэкранный</PresentationFormat>
  <Paragraphs>165</Paragraphs>
  <Slides>20</Slides>
  <Notes>18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Times New Roman</vt:lpstr>
      <vt:lpstr>Office Theme</vt:lpstr>
      <vt:lpstr>    O‘zbek tili</vt:lpstr>
      <vt:lpstr>MUSTAQIL BAJARISH UCHUN TOPSHIRIQLAR</vt:lpstr>
      <vt:lpstr>Tinch o‘lkaga kitob yarashar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ТСБ-1</cp:lastModifiedBy>
  <cp:revision>2420</cp:revision>
  <dcterms:created xsi:type="dcterms:W3CDTF">2020-08-03T09:44:14Z</dcterms:created>
  <dcterms:modified xsi:type="dcterms:W3CDTF">2021-02-19T06:56:37Z</dcterms:modified>
</cp:coreProperties>
</file>