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774" r:id="rId3"/>
    <p:sldId id="723" r:id="rId4"/>
    <p:sldId id="695" r:id="rId5"/>
    <p:sldId id="786" r:id="rId6"/>
    <p:sldId id="775" r:id="rId7"/>
    <p:sldId id="776" r:id="rId8"/>
    <p:sldId id="711" r:id="rId9"/>
    <p:sldId id="768" r:id="rId10"/>
    <p:sldId id="777" r:id="rId11"/>
    <p:sldId id="778" r:id="rId12"/>
    <p:sldId id="779" r:id="rId13"/>
    <p:sldId id="780" r:id="rId14"/>
    <p:sldId id="781" r:id="rId15"/>
    <p:sldId id="739" r:id="rId16"/>
    <p:sldId id="782" r:id="rId17"/>
    <p:sldId id="784" r:id="rId18"/>
    <p:sldId id="785" r:id="rId19"/>
    <p:sldId id="763" r:id="rId20"/>
    <p:sldId id="27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94833" autoAdjust="0"/>
  </p:normalViewPr>
  <p:slideViewPr>
    <p:cSldViewPr>
      <p:cViewPr varScale="1">
        <p:scale>
          <a:sx n="62" d="100"/>
          <a:sy n="62" d="100"/>
        </p:scale>
        <p:origin x="4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2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15481" y="2492896"/>
            <a:ext cx="6336704" cy="3712874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ru-RU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3-dars</a:t>
            </a:r>
            <a:r>
              <a:rPr lang="ru-RU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Hajm-o‘lchov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5859" y="3179849"/>
            <a:ext cx="504055" cy="2320899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8915" name="Picture 3" descr="C:\Users\Maktab\Desktop\kitob-bayrami2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4803" r="14803"/>
          <a:stretch>
            <a:fillRect/>
          </a:stretch>
        </p:blipFill>
        <p:spPr bwMode="auto">
          <a:xfrm>
            <a:off x="8142287" y="2636910"/>
            <a:ext cx="3597275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5373216"/>
            <a:ext cx="1144927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Galikarnas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maqbarasi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nihoyat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Nahri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orolidagi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mayoqdir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6" name="Picture 2" descr="https://avatars.mds.yandex.net/get-zen_doc/1712062/pub_5e5d319b4723c25fd89ca116_5e5d3b6483fcf779e78db36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1628800"/>
            <a:ext cx="4536504" cy="3402378"/>
          </a:xfrm>
          <a:prstGeom prst="rect">
            <a:avLst/>
          </a:prstGeom>
          <a:noFill/>
        </p:spPr>
      </p:pic>
      <p:pic>
        <p:nvPicPr>
          <p:cNvPr id="6" name="Picture 3" descr="C:\Users\Maktab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6" y="1556792"/>
            <a:ext cx="3168352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872" y="1412776"/>
            <a:ext cx="6912768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Darhaqiqat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benihoya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ulug‘vor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yaratilgandan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aqlining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tafakkurining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qalbining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otashin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madhiyasi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dahosining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uyg‘unligiga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1" descr="C:\Users\Maktab\Desktop\J9Fc-T-A9q9tvqS-A83iSYpvfeGRt6I_.jpg"/>
          <p:cNvPicPr>
            <a:picLocks noChangeAspect="1" noChangeArrowheads="1"/>
          </p:cNvPicPr>
          <p:nvPr/>
        </p:nvPicPr>
        <p:blipFill>
          <a:blip r:embed="rId3" cstate="print"/>
          <a:srcRect b="7018"/>
          <a:stretch>
            <a:fillRect/>
          </a:stretch>
        </p:blipFill>
        <p:spPr bwMode="auto">
          <a:xfrm>
            <a:off x="623392" y="1556792"/>
            <a:ext cx="3672408" cy="4760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6" y="1268760"/>
            <a:ext cx="6408712" cy="5401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bo‘lsa-da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borki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buyukligi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muqaddasligi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mo‘jizaning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jamiki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ulug‘vorligi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go‘zalligidan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kamlik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qilmaydi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Bu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bo‘lganda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Ozod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Sharafiddinov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slid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4149080"/>
            <a:ext cx="5040560" cy="2016224"/>
          </a:xfrm>
          <a:prstGeom prst="rect">
            <a:avLst/>
          </a:prstGeom>
          <a:noFill/>
        </p:spPr>
      </p:pic>
      <p:sp>
        <p:nvSpPr>
          <p:cNvPr id="2052" name="AutoShape 4" descr="https://old.uz24.uz/userfiles/images/ming_bir_kecha_ning_yangi_nashr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Maktab\Desktop\hello_html_d082a0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1556792"/>
            <a:ext cx="502334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43872" y="1412776"/>
            <a:ext cx="684076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великий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yaratilgan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созданный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хотя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чудо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семь чудесь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darhaqiqat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действительно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muqaddas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святой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ulug‘vorligi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великолепие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1916832"/>
            <a:ext cx="3744416" cy="370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73730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Hajm-o‘lchovni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352" y="1844824"/>
            <a:ext cx="1166529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umr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Tomas Kari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u 207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52" y="3212976"/>
            <a:ext cx="1166529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izohli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lug‘ati”dagi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bilmaymiz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52" y="4581128"/>
            <a:ext cx="1166529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Ensiklopedik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lug‘at”larda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nihoyatda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bor.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60" y="5373216"/>
            <a:ext cx="115932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ingliz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nemis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gapiradiganlar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gapiradiganlardan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59696" y="2492896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120336" y="3861048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752184" y="5157192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63752" y="6525344"/>
            <a:ext cx="136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5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7848" y="188640"/>
            <a:ext cx="6265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268760"/>
            <a:ext cx="110172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3-topshiriq.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(160-bet)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9936" y="3789040"/>
            <a:ext cx="640871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jahonning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ma’nosin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Bilmoq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bo‘lsang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o‘rtoq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Dilda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samosin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mash’alini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C:\Users\Maktab\Desktop\736_736_80_bb0d717eb3a4c8f8ccae3a374b029c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204864"/>
            <a:ext cx="5112567" cy="3320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7848" y="188640"/>
            <a:ext cx="6265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268760"/>
            <a:ext cx="110172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3-topshiriq.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(160-bet)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2024" y="2852936"/>
            <a:ext cx="540060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sehrli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ko‘zgu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namoyon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borliq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Olamga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boqqan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ko‘z-ku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Iqboling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avatars.mds.yandex.net/get-zen_doc/1888335/pub_5e8d8ef5b3f1fc26f955487c_5e8d8f4e92068043c11707f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420888"/>
            <a:ext cx="533930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7848" y="188640"/>
            <a:ext cx="6265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268760"/>
            <a:ext cx="110172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3-topshiriq.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(160-bet)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924944"/>
            <a:ext cx="482453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Ranglar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ohanglar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to‘la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murakkab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koinot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Bag‘rin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ulug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https://telegra.ph/file/3c29bf578cde8df682d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2276872"/>
            <a:ext cx="5904656" cy="3932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7848" y="188640"/>
            <a:ext cx="6265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268760"/>
            <a:ext cx="110172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3-topshiriq.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(160-bet)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2024" y="2924944"/>
            <a:ext cx="54006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yaratish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Zavqin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solursan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kaliti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Qo‘rg‘onlarni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olursan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Jumaniyoz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Jabborov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Maktab\Desktop\hello_html_7462ff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2348880"/>
            <a:ext cx="4302125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71864" y="1268760"/>
            <a:ext cx="669674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mash’al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факел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boqmoq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смотреть, глядеть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qo‘rg‘on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крепость, укрепленный город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ohang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гармония, мелодия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ochmoq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открывать, раскрывать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1916832"/>
            <a:ext cx="3744416" cy="370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40768"/>
            <a:ext cx="7632848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Tinch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o‘lkaga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yarashar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ifodali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Hajm-o‘lchovni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toping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(157-bet)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4509120"/>
            <a:ext cx="7560840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yoqtirgan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yozuvchilardan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(15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268760"/>
            <a:ext cx="7776864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ro‘yxatini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“Kim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/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musobaqasini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(161-bet)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256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360" y="4509120"/>
            <a:ext cx="7776864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Esse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(161-bet)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188640"/>
            <a:ext cx="118094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o‘lkaga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yarashar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87888" y="1268760"/>
            <a:ext cx="6048672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yuzining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burjida</a:t>
            </a:r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qandayin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yashar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Tinch-xotirjam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o‘lkaga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bayramlari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yarashar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3952" y="4005064"/>
            <a:ext cx="6120680" cy="252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Bir-biridan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Qalin-yupqa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tuzuk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Kecha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tarixim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Varaqlayman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barisi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shunda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844" name="Picture 4" descr="C:\Users\Maktab\Desktop\i_0EqyaAdotKkWFJ0kplLAb9TmLt_IKp_medium.jpg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407368" y="1412776"/>
            <a:ext cx="4257864" cy="2304255"/>
          </a:xfrm>
          <a:prstGeom prst="rect">
            <a:avLst/>
          </a:prstGeom>
          <a:noFill/>
        </p:spPr>
      </p:pic>
      <p:pic>
        <p:nvPicPr>
          <p:cNvPr id="35845" name="Picture 5" descr="C:\Users\Maktab\Desktop\kutubxona-uzbek-sheriya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464" y="4077072"/>
            <a:ext cx="3816424" cy="240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1-topshiriq (158-bet)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976" y="2276872"/>
            <a:ext cx="5976664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qidirgan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kitobingni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kutubxonasidan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topmasang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qidirasan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berding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izlayman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Maktab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844824"/>
            <a:ext cx="3528392" cy="2266012"/>
          </a:xfrm>
          <a:prstGeom prst="rect">
            <a:avLst/>
          </a:prstGeom>
          <a:noFill/>
        </p:spPr>
      </p:pic>
      <p:pic>
        <p:nvPicPr>
          <p:cNvPr id="31746" name="Picture 2" descr="https://avatars.mds.yandex.net/get-zen_doc/3443049/pub_5f42b236feee9a1c2f571397_5f42b268f04e9a5d66fcdf16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480" y="4221088"/>
            <a:ext cx="4251901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1-topshiriq (158-bet)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6" y="3284984"/>
            <a:ext cx="583264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foydalanasanmi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26" name="Picture 2" descr="C:\Users\Maktab\Desktop\photo5263012663951206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2204864"/>
            <a:ext cx="442849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(15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73730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ustunda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kishilarning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ustundan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360" y="2333685"/>
            <a:ext cx="4248472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Mirzo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Ulug‘bek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Zahiriddin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Muhammad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Bobur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Aleksandr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Sergeyevich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Pushkin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Aleksey Nikolayevich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Tolstoy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0136" y="2348880"/>
            <a:ext cx="4536504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Xamsa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kalit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Buratinoning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sarguzashtlari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Ziji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jadidi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Ko‘ragoniy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Boburnoma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Baliqchi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baliq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287688" y="2636912"/>
            <a:ext cx="4104456" cy="21602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287688" y="2636912"/>
            <a:ext cx="396044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31504" y="4221088"/>
            <a:ext cx="5688632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919536" y="5301208"/>
            <a:ext cx="540060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919536" y="3212976"/>
            <a:ext cx="5328592" cy="30963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39816" y="188640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1484784"/>
            <a:ext cx="3672408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sehrgar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416" y="2564904"/>
            <a:ext cx="568863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5480" y="3645024"/>
            <a:ext cx="741682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odamzodning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mujassam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1704" y="4725144"/>
            <a:ext cx="662473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tafakkurining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3792" y="5733256"/>
            <a:ext cx="75608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yovvoyilar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olamidir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5" grpId="0" animBg="1"/>
      <p:bldP spid="1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4869160"/>
            <a:ext cx="11449272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zamonlardan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mo‘jiza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hisoblashadi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misr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firavnlarining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ehromlari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Bobilning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1464" y="1196752"/>
            <a:ext cx="9793088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Maktab\Desktop\maxres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1988840"/>
            <a:ext cx="4731317" cy="2808312"/>
          </a:xfrm>
          <a:prstGeom prst="rect">
            <a:avLst/>
          </a:prstGeom>
          <a:noFill/>
        </p:spPr>
      </p:pic>
      <p:pic>
        <p:nvPicPr>
          <p:cNvPr id="7" name="Picture 4" descr="C:\Users\Maktab\Desktop\2292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1988840"/>
            <a:ext cx="4608512" cy="2824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mo‘jiza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480" y="5517232"/>
            <a:ext cx="92890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xudosi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Artemida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ma’budi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Zevsning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6" name="Picture 5" descr="C:\Users\Maktab\Desktop\Z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328" y="1556792"/>
            <a:ext cx="2617946" cy="3673569"/>
          </a:xfrm>
          <a:prstGeom prst="rect">
            <a:avLst/>
          </a:prstGeom>
          <a:noFill/>
        </p:spPr>
      </p:pic>
      <p:pic>
        <p:nvPicPr>
          <p:cNvPr id="7" name="Picture 4" descr="C:\Users\Maktab\Desktop\hram_artemidy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704" y="1556792"/>
            <a:ext cx="5303116" cy="3672408"/>
          </a:xfrm>
          <a:prstGeom prst="rect">
            <a:avLst/>
          </a:prstGeom>
          <a:noFill/>
        </p:spPr>
      </p:pic>
      <p:pic>
        <p:nvPicPr>
          <p:cNvPr id="23553" name="Picture 1" descr="C:\Users\Maktab\Desktop\diana-the-huntress-statue-of-artemis-sculpture-fobiaspoleczna-of-diana-the-huntress-stat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92" y="1556792"/>
            <a:ext cx="2447316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76449954</TotalTime>
  <Words>702</Words>
  <Application>Microsoft Office PowerPoint</Application>
  <PresentationFormat>Широкоэкранный</PresentationFormat>
  <Paragraphs>165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Tinch o‘lkaga kitob yarashar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2420</cp:revision>
  <dcterms:created xsi:type="dcterms:W3CDTF">2020-08-03T09:44:14Z</dcterms:created>
  <dcterms:modified xsi:type="dcterms:W3CDTF">2021-02-19T06:56:37Z</dcterms:modified>
</cp:coreProperties>
</file>