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14" r:id="rId2"/>
    <p:sldId id="765" r:id="rId3"/>
    <p:sldId id="723" r:id="rId4"/>
    <p:sldId id="766" r:id="rId5"/>
    <p:sldId id="695" r:id="rId6"/>
    <p:sldId id="711" r:id="rId7"/>
    <p:sldId id="768" r:id="rId8"/>
    <p:sldId id="739" r:id="rId9"/>
    <p:sldId id="769" r:id="rId10"/>
    <p:sldId id="770" r:id="rId11"/>
    <p:sldId id="748" r:id="rId12"/>
    <p:sldId id="771" r:id="rId13"/>
    <p:sldId id="751" r:id="rId14"/>
    <p:sldId id="762" r:id="rId15"/>
    <p:sldId id="772" r:id="rId16"/>
    <p:sldId id="757" r:id="rId17"/>
    <p:sldId id="773" r:id="rId18"/>
    <p:sldId id="763" r:id="rId19"/>
    <p:sldId id="271" r:id="rId2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25" autoAdjust="0"/>
    <p:restoredTop sz="94833" autoAdjust="0"/>
  </p:normalViewPr>
  <p:slideViewPr>
    <p:cSldViewPr>
      <p:cViewPr varScale="1">
        <p:scale>
          <a:sx n="62" d="100"/>
          <a:sy n="62" d="100"/>
        </p:scale>
        <p:origin x="450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70" y="31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67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2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13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415481" y="2492896"/>
            <a:ext cx="6336704" cy="3712874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olami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ru-RU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2-dars</a:t>
            </a:r>
            <a:r>
              <a:rPr lang="ru-RU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Hajm-o‘lchov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sifatlarning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95400" y="2924944"/>
            <a:ext cx="504055" cy="2808312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42539" y="1146175"/>
            <a:ext cx="1011236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загружено (1)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9285" r="9285"/>
          <a:stretch>
            <a:fillRect/>
          </a:stretch>
        </p:blipFill>
        <p:spPr bwMode="auto">
          <a:xfrm>
            <a:off x="8112224" y="2636912"/>
            <a:ext cx="3328416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5720" y="188640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1-mashq (156-bet)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5640" y="1268760"/>
            <a:ext cx="662473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SO‘Z  BIRIKMALARI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368" y="2492896"/>
            <a:ext cx="273630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qisqa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yo‘l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39616" y="3284984"/>
            <a:ext cx="324036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ensiz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xontaxta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11824" y="4149080"/>
            <a:ext cx="3456384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ingichka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yo‘lak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0056" y="4941168"/>
            <a:ext cx="288032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bino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60296" y="5733256"/>
            <a:ext cx="3096344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tekis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ko‘cha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15" grpId="0" animBg="1"/>
      <p:bldP spid="16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628800"/>
            <a:ext cx="11305256" cy="4462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narsa-hodisalarning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belgi-xususiyatlarini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bildiruvchi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hajm-o‘lchovni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ifodalovchi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so‘zlardan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darajasini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ko‘rsatuvchi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eng,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nihoyatda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gina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(-kina, 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gina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qo‘shilib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Qiyoslang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uzunroq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kattagina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Fonetik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51385" y="1484783"/>
          <a:ext cx="11089230" cy="48965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28391"/>
                <a:gridCol w="3864429"/>
                <a:gridCol w="3696410"/>
              </a:tblGrid>
              <a:tr h="979309"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katta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katta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roq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katta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gina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79309"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kichik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kichik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roq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kichkina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gina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79309"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baland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baland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roq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baland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gina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79309"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qalin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qalin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roq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qalin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gina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79309"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ensiz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ensiz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roq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ensiz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gina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5720" y="188640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4-topshiriq (157-bet)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1504" y="1412776"/>
            <a:ext cx="878497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3432" y="2348880"/>
            <a:ext cx="10225136" cy="40010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sabr-qanoatli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bardoshli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quvnoq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birodarimizdir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musibatli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baxtsizlik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damlarida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bizdan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o‘girmaydi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S.Smayls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muallifning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odamzod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atalgan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tortig‘idir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J.Addison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51784" y="188640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1340768"/>
            <a:ext cx="11593288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Hajm-o‘lchovni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sifatlarni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ajrating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3552" y="3789040"/>
            <a:ext cx="8064896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ziyrak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unumli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bepoyon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serquyosh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shirin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xushbo‘y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dumaloq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ho‘l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qisqa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07568" y="2708920"/>
            <a:ext cx="7920880" cy="108012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15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51784" y="188640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60" y="1340768"/>
            <a:ext cx="11593288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Hajm-o‘lchovni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sifatlarni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ajrating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368" y="2852936"/>
            <a:ext cx="54006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68" y="4293096"/>
            <a:ext cx="54006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korxona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360" y="5661248"/>
            <a:ext cx="554461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dumaloq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dumaloq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12024" y="2852936"/>
            <a:ext cx="5400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qisqa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qisqa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2024" y="4293096"/>
            <a:ext cx="5400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2024" y="5661248"/>
            <a:ext cx="5400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arqon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15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11624" y="18864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Kitobdan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yo‘q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9816" y="1340768"/>
            <a:ext cx="7416824" cy="51398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fikrlash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qobiliyatingizni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shakllantiruvchi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vosita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jamiyatning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iste’dod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egalari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muloqotda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bo‘lasiz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Agar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chinakam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qo‘ysangiz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yaqin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do‘stingizga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aylanadi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Maktab\Desktop\book-rea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1484784"/>
            <a:ext cx="3960440" cy="2044098"/>
          </a:xfrm>
          <a:prstGeom prst="rect">
            <a:avLst/>
          </a:prstGeom>
          <a:noFill/>
        </p:spPr>
      </p:pic>
      <p:pic>
        <p:nvPicPr>
          <p:cNvPr id="2051" name="Picture 3" descr="C:\Users\Maktab\Desktop\e3199e876e7e958317fe2f923a1152ed08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360" y="3789040"/>
            <a:ext cx="3960441" cy="2642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11624" y="18864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Kitobdan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yo‘q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9856" y="1692091"/>
            <a:ext cx="6984776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seving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o‘zligingizni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anglashga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hayotni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qilishingizga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sodiq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sizni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qachon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aldamaydi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Quvonganingizda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hamroh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xafa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bo‘lganingizda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yupanch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c8ee9892a6f149e8a823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484784"/>
            <a:ext cx="3919758" cy="2204864"/>
          </a:xfrm>
          <a:prstGeom prst="rect">
            <a:avLst/>
          </a:prstGeom>
          <a:noFill/>
        </p:spPr>
      </p:pic>
      <p:pic>
        <p:nvPicPr>
          <p:cNvPr id="1027" name="Picture 3" descr="C:\Users\Maktab\Desktop\unna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408" y="4005064"/>
            <a:ext cx="3893661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447928" y="1412776"/>
            <a:ext cx="6336704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iste’dod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способность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chinakam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настоящему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beminnat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упрёка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tafakkur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fikrlash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размышлять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“XOTIRA  MASHQI”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Maktab\Desktop\уящя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416" y="1916832"/>
            <a:ext cx="3744416" cy="3704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340768"/>
            <a:ext cx="7632848" cy="30243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40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40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Tinch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o‘lkaga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yarashar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she’rini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ifodali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Hajm-o‘lchovni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sifatlarni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toping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157-bet)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7368" y="4509120"/>
            <a:ext cx="7560840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O‘zingiz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yoqtirgan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shoir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yozuvchilardan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og‘zaki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154-bet)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1340768"/>
            <a:ext cx="7344816" cy="26642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3-mashq</a:t>
            </a:r>
            <a:r>
              <a:rPr lang="en-US" sz="40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hikmatli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154-bet)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1384" y="4365104"/>
            <a:ext cx="7344816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4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(154-bet)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188640"/>
            <a:ext cx="118094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5440" y="1772816"/>
            <a:ext cx="10225136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jonsiz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ammo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sodiq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do‘stdir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B.Gyugo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27448" y="3789040"/>
            <a:ext cx="10153128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boylik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Lekin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sotib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olingani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o‘qilgani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Asqad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Muxtor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188640"/>
            <a:ext cx="118094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1584" y="1268760"/>
            <a:ext cx="7416824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36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55440" y="2420888"/>
            <a:ext cx="10153128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o‘qiyotganingizda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nimalarga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e’tibor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berasiz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9856" y="3573016"/>
            <a:ext cx="3024336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Ertak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Sarguzasht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Hikoya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360" y="3717032"/>
            <a:ext cx="432048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Asardagi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ijobiy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qahramonlarning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fazilatlaridan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o‘rnak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68208" y="3717032"/>
            <a:ext cx="3913112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Asardagi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salbiy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qahramonlarning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xatolaridan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saboq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68760"/>
            <a:ext cx="1140194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Rasmdan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hamda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birikmalaridan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mavzusida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4-5-ta gap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5560" y="18864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1-topshiriq (154-bet)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5920" y="3212976"/>
            <a:ext cx="6120680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bayram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qiziq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qalin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yupqa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tarix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oldim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bahosi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tengsiz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cheksiz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загружено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92" y="2636912"/>
            <a:ext cx="4394331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19936" y="188640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7968" y="1412776"/>
            <a:ext cx="6048672" cy="5078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do‘stlarim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ko‘rgazmasiga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bir-biridan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qiziqarli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qalin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yupqa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ko‘rdik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Ko‘rgazmadagi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cheksiz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taassurotlar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qoldirdi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Ko‘rgazma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haqiqiy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bayramiga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aylanib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ketdi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50" name="Picture 2" descr="C:\Users\Maktab\Desktop\unname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772816"/>
            <a:ext cx="5184576" cy="3918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35560" y="18864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(15</a:t>
            </a: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392" y="1628800"/>
            <a:ext cx="1101722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Anna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Andreevna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Kitobsevarlar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to‘garagiga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a’zo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bo‘ldim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yig‘ilib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o‘qiysizlarmi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 Anna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Andreevna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aytganlaridek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biz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davolaymiz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davolash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ekanmi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kasal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Sahifalari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yirtilgan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chizilgan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ko‘rganmisan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27848" y="188640"/>
            <a:ext cx="6265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Bilasizmi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1268760"/>
            <a:ext cx="835292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2-aprel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360" y="2060848"/>
            <a:ext cx="5184576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1967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bo‘yicha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kengash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nufuzli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adabiyoti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muallifi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nemis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yozuvchisi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Yelya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Lepman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tashabbusi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etdi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9976" y="2060848"/>
            <a:ext cx="6048672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 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tadbirning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maqsadi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qiziqtirish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e’tiborini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adabiyotiga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jalb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shaxsiyati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ma’naviy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rivojlanishini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shakllantirishdagi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rolini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ko‘rsatishdir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5720" y="188640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1-mashq (156-bet)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352" y="1196752"/>
            <a:ext cx="1173730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hajm-o‘lchovni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qarama-qarshi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juftini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toping.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3512" y="2924944"/>
            <a:ext cx="144016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qalin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past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enli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tekis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56240" y="2924944"/>
            <a:ext cx="2232248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ensiz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ingichka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qisqa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baland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egri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215680" y="3356992"/>
            <a:ext cx="5040560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215680" y="3933056"/>
            <a:ext cx="4968552" cy="720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215680" y="4581128"/>
            <a:ext cx="489654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3215680" y="3356992"/>
            <a:ext cx="4968552" cy="18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15680" y="5733256"/>
            <a:ext cx="496855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68205340</TotalTime>
  <Words>720</Words>
  <Application>Microsoft Office PowerPoint</Application>
  <PresentationFormat>Широкоэкранный</PresentationFormat>
  <Paragraphs>139</Paragraphs>
  <Slides>19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    O‘zbek tili</vt:lpstr>
      <vt:lpstr>MUSTAQIL BAJARISH UCHUN TOPSHIRIQLAR</vt:lpstr>
      <vt:lpstr>Topshiriqlarni yodga oling</vt:lpstr>
      <vt:lpstr>Topshiriqlarni yodga oling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2342</cp:revision>
  <dcterms:created xsi:type="dcterms:W3CDTF">2020-08-03T09:44:14Z</dcterms:created>
  <dcterms:modified xsi:type="dcterms:W3CDTF">2021-02-16T12:16:45Z</dcterms:modified>
</cp:coreProperties>
</file>