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14" r:id="rId2"/>
    <p:sldId id="723" r:id="rId3"/>
    <p:sldId id="756" r:id="rId4"/>
    <p:sldId id="695" r:id="rId5"/>
    <p:sldId id="711" r:id="rId6"/>
    <p:sldId id="739" r:id="rId7"/>
    <p:sldId id="748" r:id="rId8"/>
    <p:sldId id="751" r:id="rId9"/>
    <p:sldId id="762" r:id="rId10"/>
    <p:sldId id="757" r:id="rId11"/>
    <p:sldId id="758" r:id="rId12"/>
    <p:sldId id="759" r:id="rId13"/>
    <p:sldId id="760" r:id="rId14"/>
    <p:sldId id="761" r:id="rId15"/>
    <p:sldId id="752" r:id="rId16"/>
    <p:sldId id="763" r:id="rId17"/>
    <p:sldId id="764" r:id="rId18"/>
    <p:sldId id="271" r:id="rId1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25" autoAdjust="0"/>
    <p:restoredTop sz="94833" autoAdjust="0"/>
  </p:normalViewPr>
  <p:slideViewPr>
    <p:cSldViewPr>
      <p:cViewPr varScale="1">
        <p:scale>
          <a:sx n="62" d="100"/>
          <a:sy n="62" d="100"/>
        </p:scale>
        <p:origin x="45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70" y="31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0389D4-A586-41DF-B01A-F32B87A191DB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46D7DF-68EC-4700-8A3E-D13F9F0E9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434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667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59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59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59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59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314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37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59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59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59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30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87D44-BF3B-4C85-8FFA-D310E6017BF1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43DC-FF36-4350-B26A-6ABAEA576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B1FE-2052-43F1-9A73-545F81446949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372CC-A07C-4914-86EA-2EDBBF46F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B3701-F521-4B9B-9BA9-DA4D2500AFAD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DDA0-DB02-49B4-BA2C-4171E3AE9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C2B8-A49D-424E-91D9-02A853585DDD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6E83-2C89-4073-93E3-AC4131933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8D954-5F01-484C-8CB1-B936D8B36C81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CF01-1E23-45B2-83A2-3BB8D4804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BC5B995-8579-45BC-B33E-430FA97978EF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AF1C260-9294-49E1-8316-6344D3DB1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</p:sldLayoutIdLst>
  <p:transition spd="med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415481" y="2492896"/>
            <a:ext cx="6336704" cy="3712874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5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Kitoblar</a:t>
            </a:r>
            <a:r>
              <a:rPr lang="en-US" sz="5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olamiga</a:t>
            </a:r>
            <a:r>
              <a:rPr lang="en-US" sz="5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sayohat</a:t>
            </a:r>
            <a:r>
              <a:rPr lang="en-US" sz="5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(1-dars)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Hajm-o‘lchov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sifatlarning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qo‘llanishi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567508" y="3068960"/>
            <a:ext cx="504055" cy="2248891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 algn="ctr"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9940925" y="1196752"/>
            <a:ext cx="1212850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32771" name="Picture 3" descr="C:\Users\Maktab\Desktop\загружено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7" cstate="print"/>
          <a:srcRect l="1142" r="1142"/>
          <a:stretch>
            <a:fillRect/>
          </a:stretch>
        </p:blipFill>
        <p:spPr bwMode="auto">
          <a:xfrm>
            <a:off x="8478331" y="2699512"/>
            <a:ext cx="3328416" cy="34074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575720" y="188640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Fonetik</a:t>
            </a:r>
            <a:r>
              <a:rPr lang="en-US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9416" y="1628800"/>
            <a:ext cx="2880320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Baland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ozg‘in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o‘rta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to‘la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00256" y="3068960"/>
            <a:ext cx="3024336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tor</a:t>
            </a:r>
          </a:p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kichik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uzun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qisqa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5840" y="2348880"/>
            <a:ext cx="2952328" cy="30469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past</a:t>
            </a:r>
          </a:p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qalin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keng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katta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9376" y="1268760"/>
            <a:ext cx="11401944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2-topshiriq.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savol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topshiriqlarni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bajaring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27448" y="188640"/>
            <a:ext cx="8928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Tinglang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So‘zlang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1864" y="2060848"/>
            <a:ext cx="6696744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O‘tgan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zamonda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podsho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vazir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ulamolarini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yoniga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chaqiribdi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Podsho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ularga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Dunyoda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zo‘r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kerakli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hamma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narsadan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xabardor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qiluvchi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?” –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savol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beribdi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Maktab\Desktop\Yaxshisi-ham-yomoni-ham-t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84" y="2204864"/>
            <a:ext cx="4032448" cy="41836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15480" y="188640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Tinglang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So‘zlang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376" y="4005064"/>
            <a:ext cx="11233248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Ulamolar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deyishibdi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deyishibdi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Birovi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dunyoda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zo‘r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narsa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qilich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ikkinchisi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eng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kerakli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non,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Uchinchisi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hamma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narsadan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xabar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beruvchi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oynayi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jahon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0" name="Picture 2" descr="C:\Users\Maktab\Desktop\x_ntlpg-bl0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5440" y="1628800"/>
            <a:ext cx="2109614" cy="2109614"/>
          </a:xfrm>
          <a:prstGeom prst="rect">
            <a:avLst/>
          </a:prstGeom>
          <a:noFill/>
        </p:spPr>
      </p:pic>
      <p:pic>
        <p:nvPicPr>
          <p:cNvPr id="2051" name="Picture 3" descr="C:\Users\Maktab\Desktop\maxresdefaul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1784" y="1556792"/>
            <a:ext cx="3816424" cy="2146739"/>
          </a:xfrm>
          <a:prstGeom prst="rect">
            <a:avLst/>
          </a:prstGeom>
          <a:noFill/>
        </p:spPr>
      </p:pic>
      <p:pic>
        <p:nvPicPr>
          <p:cNvPr id="2052" name="Picture 4" descr="C:\Users\Maktab\Desktop\unnamed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48328" y="1556792"/>
            <a:ext cx="1962150" cy="2200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15480" y="188640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Tinglang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So‘zlang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1384" y="1700808"/>
            <a:ext cx="11233248" cy="4401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kun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muhlat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beraman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podsho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hech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kimning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javobi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yoqmaganidan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darg‘azab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bo‘lib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Qo‘shni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podsholikda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ta’rifi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yetti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iqlimga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ketgan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donishmand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yashar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ekan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Undan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vazirning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xabari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ekan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Vazir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podshoning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savollariga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donishmand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bera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olishiga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aqli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yetibdi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izlab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topibdi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Unga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podshoning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savolini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aytibdi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791744" y="188640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Kitob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87888" y="1700808"/>
            <a:ext cx="6624736" cy="44012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Donishmand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hech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ikkilanmay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chunki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bilim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beradi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Dunyodagi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qudratli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narsa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bilimdir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”. </a:t>
            </a:r>
          </a:p>
          <a:p>
            <a:pPr marL="514350" indent="-514350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Donishmandning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javobi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podshoga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ma’qul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tushibdi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Maktab\Desktop\unnamed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76" y="2276872"/>
            <a:ext cx="4379076" cy="3168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943872" y="188640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Savollar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3392" y="1988840"/>
            <a:ext cx="10945216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hayotda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kerakli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narsa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nimani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aytgan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bo‘lar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edingiz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lnSpc>
                <a:spcPct val="150000"/>
              </a:lnSpc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insonga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447928" y="1412776"/>
            <a:ext cx="6336704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kerakli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необходимый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qilich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меч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birov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кто-то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ta’rif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darg‘azab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быть в ярости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izlab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topmoq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найти </a:t>
            </a: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bilim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знание   </a:t>
            </a: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chunki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потому что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1092" y="214290"/>
            <a:ext cx="950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“XOTIRA  MASHQI”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Maktab\Desktop\уящяф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9416" y="1916832"/>
            <a:ext cx="3744416" cy="37048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43672" y="18864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3-topshiriq (1</a:t>
            </a:r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-bet)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368" y="2204864"/>
            <a:ext cx="11449272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ma’lumot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televizor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internet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radiodagi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qabul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ma’lumotdan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ko‘proq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miyaga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ijobiy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ta’sir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7408" y="1196752"/>
            <a:ext cx="10657184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Tinglang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Yodda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saqlang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368" y="4653136"/>
            <a:ext cx="11449272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bola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diqqatini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joyda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uzoq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vaqt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ushlay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qobiliyatini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kuchaytiradi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1384" y="1340768"/>
            <a:ext cx="7344816" cy="26642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3-mashq</a:t>
            </a:r>
            <a:r>
              <a:rPr lang="en-US" sz="40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hikmatli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daftaringizga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(154-bet)</a:t>
            </a:r>
          </a:p>
        </p:txBody>
      </p:sp>
      <p:pic>
        <p:nvPicPr>
          <p:cNvPr id="7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0" y="2132856"/>
            <a:ext cx="3384376" cy="354553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51384" y="4365104"/>
            <a:ext cx="7344816" cy="20162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400" b="1" i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4400" b="1" i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(154-bet) 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188640"/>
            <a:ext cx="11809412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Topshiriqlarni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yodga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43472" y="1412776"/>
            <a:ext cx="3672408" cy="1224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Bosh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kelishik</a:t>
            </a:r>
            <a:endParaRPr lang="en-US" sz="3600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72064" y="1412776"/>
            <a:ext cx="3888432" cy="1224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Qaratqich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kelishigi</a:t>
            </a:r>
            <a:endParaRPr lang="en-US" sz="3600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5360" y="3212976"/>
            <a:ext cx="3312368" cy="1224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Chiqish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kelishigi</a:t>
            </a:r>
            <a:endParaRPr lang="en-US" sz="3600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184232" y="3212976"/>
            <a:ext cx="3600400" cy="1224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Tushum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kelishigi</a:t>
            </a:r>
            <a:endParaRPr lang="en-US" sz="3600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95800" y="3284984"/>
            <a:ext cx="3384376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KELISHIKLAR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99456" y="5157192"/>
            <a:ext cx="3960440" cy="1224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O‘rin-payt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kelishigi</a:t>
            </a:r>
            <a:endParaRPr lang="en-US" sz="3600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88088" y="5085184"/>
            <a:ext cx="3672408" cy="1224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Jo‘nalish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kelishigi</a:t>
            </a:r>
            <a:endParaRPr lang="en-US" sz="3600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, -ka, -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qa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5159896" y="2780928"/>
            <a:ext cx="504056" cy="5040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5159896" y="4509120"/>
            <a:ext cx="432048" cy="5760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312024" y="4509120"/>
            <a:ext cx="504056" cy="5040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6240016" y="2780928"/>
            <a:ext cx="504056" cy="5040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647728" y="3861048"/>
            <a:ext cx="64807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7680176" y="3825044"/>
            <a:ext cx="576064" cy="360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188640"/>
            <a:ext cx="11809412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Topshiriqlarni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yodga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7488" y="2060848"/>
            <a:ext cx="5616624" cy="7920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Rang-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tus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sifatlar</a:t>
            </a:r>
            <a:endParaRPr lang="en-US" sz="3600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1544" y="2996952"/>
            <a:ext cx="6264696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Maza-ta’m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sifatlar</a:t>
            </a:r>
            <a:endParaRPr lang="en-US" sz="3600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95600" y="3933056"/>
            <a:ext cx="6912768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Hajm-o‘lchovni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sifatlar</a:t>
            </a:r>
            <a:endParaRPr lang="en-US" sz="3600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360" y="1196752"/>
            <a:ext cx="5472608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36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SIFAT SO‘Z TURKUMI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39816" y="5733256"/>
            <a:ext cx="7272808" cy="792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Shakl-ko‘rinishni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sifatlar</a:t>
            </a:r>
            <a:endParaRPr lang="en-US" sz="3600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27648" y="4869160"/>
            <a:ext cx="7704856" cy="7920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Xarakter-xususiyatni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sifatlar</a:t>
            </a:r>
            <a:endParaRPr lang="en-US" sz="3600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9376" y="1196752"/>
            <a:ext cx="11401944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Rasmdan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foydalanib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do‘stimsan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mavzusida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4-5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iborat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Составьте текст по рисунку, состоящий из 4-5 предложений по теме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Книга - мой друг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5560" y="18864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1-topshiriq (151-bet)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63952" y="2852936"/>
            <a:ext cx="6120680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o‘qimoq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kutubxona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tez-tez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turli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rangli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kutubxonachi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yoqadi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ertaklar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qiziqarli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tarbiya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badiiy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" name="Picture 2" descr="C:\Users\Maktab\Desktop\69MUyB-eN6w4ZTaC6kRBkItEL5NihI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360" y="2996952"/>
            <a:ext cx="5184576" cy="34428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27648" y="188640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mening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do‘stimsan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0016" y="1628800"/>
            <a:ext cx="5544616" cy="45243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Men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maktabimizdagi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kutubxonaga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tez-tez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kirib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turaman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Kutubxonachi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opamiz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bizlarga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turli-tuman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qiziqarli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o‘qishni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tavsiya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etadilar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Kutubxonamizda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tarixiy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badiiy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lug‘at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bor. </a:t>
            </a:r>
          </a:p>
        </p:txBody>
      </p:sp>
      <p:pic>
        <p:nvPicPr>
          <p:cNvPr id="1027" name="Picture 3" descr="C:\Users\Maktab\Desktop\720__7pi7XlxWXwslJ57RtO4IvQxMdepj_ky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360" y="1988840"/>
            <a:ext cx="5616624" cy="37444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43672" y="188640"/>
            <a:ext cx="7849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mening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do‘stimsan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51984" y="2348880"/>
            <a:ext cx="5688632" cy="39703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xalq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ertaklari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yoqadi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juda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qiziqarli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ertaklar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jamlangan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Ertaklar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bizni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yaxshilikka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yetaklaydi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Maktab\Desktop\720__OuTNTJr4keUxWJU5O-YDDFtMF0Kp9JA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368" y="1340768"/>
            <a:ext cx="5292587" cy="3528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9376" y="1268760"/>
            <a:ext cx="11305256" cy="51706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Shaxs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narsalarning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hajm-o‘lchovini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ifodalashda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faol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qo‘llanadi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uzun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qisqa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tor,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enli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ingichka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qalin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tekis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dumaloq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egri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yapaloq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6284164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575720" y="188640"/>
            <a:ext cx="60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1-mashq (152-bet)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1384" y="1340768"/>
            <a:ext cx="11089232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joylashtiring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Расставьте правильно слова. Составьте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ними предложения.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400" y="2708920"/>
            <a:ext cx="10729192" cy="36317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Hamid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bo‘yli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baland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ozg‘in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Bahrom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bo‘yli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o‘rta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Shaharda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baland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qurildi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uylar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Past, bola,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bo‘yli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Olim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bo‘yli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yuzli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o‘rta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dumaloq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Ko‘cha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bizning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keng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35560" y="188640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1-mashqni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tekshiramiz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(152-bet)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1464" y="1340768"/>
            <a:ext cx="972108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Hamid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baland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bo‘yli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ozg‘in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71464" y="2276872"/>
            <a:ext cx="972108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Bahrom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o‘rta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bo‘yli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1464" y="3140968"/>
            <a:ext cx="972108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Shaharda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baland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uylar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qurildi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71464" y="4077072"/>
            <a:ext cx="972108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Bola past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bo‘yli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71464" y="4941168"/>
            <a:ext cx="972108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Olim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o‘rta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bo‘yli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dumaloq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yuzli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71464" y="5805264"/>
            <a:ext cx="972108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Bizning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ko‘cha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 uiExpand="1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68205434</TotalTime>
  <Words>701</Words>
  <Application>Microsoft Office PowerPoint</Application>
  <PresentationFormat>Широкоэкранный</PresentationFormat>
  <Paragraphs>147</Paragraphs>
  <Slides>18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    O‘zbek tili</vt:lpstr>
      <vt:lpstr>Topshiriqlarni yodga oling</vt:lpstr>
      <vt:lpstr>Topshiriqlarni yodga oling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ТСБ-1</cp:lastModifiedBy>
  <cp:revision>2302</cp:revision>
  <dcterms:created xsi:type="dcterms:W3CDTF">2020-08-03T09:44:14Z</dcterms:created>
  <dcterms:modified xsi:type="dcterms:W3CDTF">2021-02-16T12:05:11Z</dcterms:modified>
</cp:coreProperties>
</file>