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765" r:id="rId3"/>
    <p:sldId id="766" r:id="rId4"/>
    <p:sldId id="767" r:id="rId5"/>
    <p:sldId id="695" r:id="rId6"/>
    <p:sldId id="711" r:id="rId7"/>
    <p:sldId id="768" r:id="rId8"/>
    <p:sldId id="769" r:id="rId9"/>
    <p:sldId id="748" r:id="rId10"/>
    <p:sldId id="770" r:id="rId11"/>
    <p:sldId id="762" r:id="rId12"/>
    <p:sldId id="749" r:id="rId13"/>
    <p:sldId id="771" r:id="rId14"/>
    <p:sldId id="751" r:id="rId15"/>
    <p:sldId id="772" r:id="rId16"/>
    <p:sldId id="773" r:id="rId17"/>
    <p:sldId id="774" r:id="rId18"/>
    <p:sldId id="775" r:id="rId19"/>
    <p:sldId id="27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5" autoAdjust="0"/>
    <p:restoredTop sz="94833" autoAdjust="0"/>
  </p:normalViewPr>
  <p:slideViewPr>
    <p:cSldViewPr>
      <p:cViewPr varScale="1">
        <p:scale>
          <a:sx n="73" d="100"/>
          <a:sy n="73" d="100"/>
        </p:scale>
        <p:origin x="38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7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3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3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802507" y="3255070"/>
            <a:ext cx="6165701" cy="2025232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Maza-ta’m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sifatlarning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63517" y="3573016"/>
            <a:ext cx="565720" cy="1728192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загружено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12924" r="12924" b="2502"/>
          <a:stretch>
            <a:fillRect/>
          </a:stretch>
        </p:blipFill>
        <p:spPr bwMode="auto">
          <a:xfrm>
            <a:off x="8279418" y="2876305"/>
            <a:ext cx="3433206" cy="26409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Qiyoslang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35359" y="1268761"/>
          <a:ext cx="11665295" cy="53285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33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541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misol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juda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g‘oyat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sal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biroz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412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mazali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taom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juda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mazali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taom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g‘oyat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mazali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taom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sal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mazali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biroz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mazali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356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nordon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uzum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juda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nordon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uzum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g‘oyat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nordon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uzum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sal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nordon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biroz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nordon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412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shirin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olma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juda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shirin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olma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g‘oyat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shirin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olma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sal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shirin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biroz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shirin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8416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Fonetik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2" y="1412776"/>
            <a:ext cx="230425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mazali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lazzatli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2024" y="2852936"/>
            <a:ext cx="2304256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achchiq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nordon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1704" y="2132856"/>
            <a:ext cx="2304256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shirin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chuchuk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4352" y="3861048"/>
            <a:ext cx="230425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suvli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tuzli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8" grpId="0" animBg="1"/>
      <p:bldP spid="9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15680" y="18864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2-topshiriq (144-bet)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1196752"/>
            <a:ext cx="1137726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Qatorlardagi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ikkitadan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 словами из каждого ряда составьте по два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предложения.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360" y="2348880"/>
            <a:ext cx="1144927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Boshlanib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ketadi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qizib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tozalamoq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368" y="3573016"/>
            <a:ext cx="1137726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Qaldirg‘ochlar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issiq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o‘lkadan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368" y="4293096"/>
            <a:ext cx="1137726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Mevali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manzarali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bog‘lar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ko‘chalarda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ko‘chatlar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daraxt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o‘tqaziladi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368" y="5517232"/>
            <a:ext cx="1137726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Onalar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tayyorlaydilar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buvilar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qozonlarda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sumalak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mazali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halim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somsa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03512" y="188640"/>
            <a:ext cx="964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(144-bet)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1196752"/>
            <a:ext cx="1137726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Qatorlardagi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ikkitadan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360" y="1916832"/>
            <a:ext cx="114492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polizlarda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boshlanib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ketadi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368" y="3212976"/>
            <a:ext cx="1137726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Qaldirg‘ochlar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issiq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o‘lkadan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368" y="3933056"/>
            <a:ext cx="1137726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Bog‘larga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mevali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ko‘chatlar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368" y="5301208"/>
            <a:ext cx="1137726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Onajonlar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mazali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halim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somsa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tayyorlaydilar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60" y="2564904"/>
            <a:ext cx="114492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kunlar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qiziganda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tozalash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boshlanadi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4653136"/>
            <a:ext cx="1137726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Ko‘chalarga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manzarali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ko‘chatlar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o‘tqaziladi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68" y="6021288"/>
            <a:ext cx="1137726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Buvijonlar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qozonlarda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sumalak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pishiradilar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6" grpId="0" animBg="1"/>
      <p:bldP spid="21" grpId="0" animBg="1"/>
      <p:bldP spid="22" grpId="0" animBg="1"/>
      <p:bldP spid="23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7848" y="18864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Navro‘z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7928" y="2348880"/>
            <a:ext cx="6192688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Yomg‘ir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savalar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mayin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Maysa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yashnar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kun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sayin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Men ham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o‘ynayin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Buvijonim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026" name="Picture 2" descr="C:\Users\Maktab\Desktop\0a1db3b76b2929a9960e2ff4e19afc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268760"/>
            <a:ext cx="3744416" cy="2494358"/>
          </a:xfrm>
          <a:prstGeom prst="rect">
            <a:avLst/>
          </a:prstGeom>
          <a:noFill/>
        </p:spPr>
      </p:pic>
      <p:pic>
        <p:nvPicPr>
          <p:cNvPr id="1028" name="Picture 4" descr="Анимированная открытка &quot;Цветок Дождь Анимация&quot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3933056"/>
            <a:ext cx="3744416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27648" y="18864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Buvijonim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9936" y="2276872"/>
            <a:ext cx="6192688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Marjon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taqdi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majnuntol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Arilar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keltirar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Lola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peshvoz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qaddi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dol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Buvijonim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9217" name="Picture 1" descr="C:\Users\Maktab\Desktop\maxresdefault.jpg"/>
          <p:cNvPicPr>
            <a:picLocks noChangeAspect="1" noChangeArrowheads="1"/>
          </p:cNvPicPr>
          <p:nvPr/>
        </p:nvPicPr>
        <p:blipFill>
          <a:blip r:embed="rId3" cstate="print"/>
          <a:srcRect l="8065" r="8064"/>
          <a:stretch>
            <a:fillRect/>
          </a:stretch>
        </p:blipFill>
        <p:spPr bwMode="auto">
          <a:xfrm>
            <a:off x="407368" y="1268760"/>
            <a:ext cx="3744416" cy="2511279"/>
          </a:xfrm>
          <a:prstGeom prst="rect">
            <a:avLst/>
          </a:prstGeom>
          <a:noFill/>
        </p:spPr>
      </p:pic>
      <p:pic>
        <p:nvPicPr>
          <p:cNvPr id="9218" name="Picture 2" descr="C:\Users\Maktab\Desktop\720_460_95_1863986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456" y="3933056"/>
            <a:ext cx="3888432" cy="2484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07768" y="18864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poyandoz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7928" y="2420888"/>
            <a:ext cx="6408712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Olam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ichra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yashnar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Ming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tovushga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o‘xshar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poyandoz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to‘shar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Buvijonim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7169" name="Picture 1" descr="C:\Users\Maktab\Desktop\maxresdefaul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340768"/>
            <a:ext cx="4392488" cy="2470775"/>
          </a:xfrm>
          <a:prstGeom prst="rect">
            <a:avLst/>
          </a:prstGeom>
          <a:noFill/>
        </p:spPr>
      </p:pic>
      <p:pic>
        <p:nvPicPr>
          <p:cNvPr id="7170" name="Picture 2" descr="C:\Users\Maktab\Desktop\unnamed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415" y="4005064"/>
            <a:ext cx="4301277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87688" y="1886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Buvijonim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1944" y="2420888"/>
            <a:ext cx="5976664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Yuring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chiqay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yetaklab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tutay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etaklab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Chechaklarga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bosing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lab,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Buvijonim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5121" name="Picture 1" descr="C:\Users\Maktab\Desktop\c35b980162b50e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340768"/>
            <a:ext cx="4084204" cy="2376265"/>
          </a:xfrm>
          <a:prstGeom prst="rect">
            <a:avLst/>
          </a:prstGeom>
          <a:noFill/>
        </p:spPr>
      </p:pic>
      <p:pic>
        <p:nvPicPr>
          <p:cNvPr id="5122" name="Picture 2" descr="C:\Users\Maktab\Desktop\unnamed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416" y="3861048"/>
            <a:ext cx="4536504" cy="2666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39816" y="1340768"/>
            <a:ext cx="7752184" cy="1098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maysa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трава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mayin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нежный</a:t>
            </a: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majnuntol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</a:t>
            </a: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savalamoq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здесь: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хлестать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Maktab\Desktop\уящя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988840"/>
            <a:ext cx="363886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5460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1412776"/>
            <a:ext cx="7344816" cy="2448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matnidan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tabiatiga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4 ta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xususiyatni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toping.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146-bet)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1384" y="429309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bayramlarini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tartib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chiqing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(146-bet)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1484784"/>
            <a:ext cx="7344816" cy="1944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3-topshiriq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40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143-bet)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1384" y="4005064"/>
            <a:ext cx="7344816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bayramlaridan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tabriklab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sinfdoshingizga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tabriknoma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(143-bet)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15880" y="18864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Yalpiz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92" y="1196752"/>
            <a:ext cx="1094521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4032" y="1988840"/>
            <a:ext cx="5328592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Yalpiz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bo‘ylarida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tog‘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etaklarida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adirlarda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o‘sadi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o‘simlik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Iyun-avgust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oylarida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ochiladigan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halqasimon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yalpizning-shifobaxsh-hususiyatlari-haqida_1587237855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988840"/>
            <a:ext cx="3672408" cy="2071615"/>
          </a:xfrm>
          <a:prstGeom prst="rect">
            <a:avLst/>
          </a:prstGeom>
          <a:noFill/>
        </p:spPr>
      </p:pic>
      <p:pic>
        <p:nvPicPr>
          <p:cNvPr id="2051" name="Picture 3" descr="C:\Users\Maktab\Desktop\peppermint-harm-and-benefit-to-body-8.jpg"/>
          <p:cNvPicPr>
            <a:picLocks noChangeAspect="1" noChangeArrowheads="1"/>
          </p:cNvPicPr>
          <p:nvPr/>
        </p:nvPicPr>
        <p:blipFill>
          <a:blip r:embed="rId4" cstate="print"/>
          <a:srcRect b="11274"/>
          <a:stretch>
            <a:fillRect/>
          </a:stretch>
        </p:blipFill>
        <p:spPr bwMode="auto">
          <a:xfrm>
            <a:off x="2495600" y="4221088"/>
            <a:ext cx="3528392" cy="2267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15880" y="18864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Yalpiz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92" y="1196752"/>
            <a:ext cx="1094521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9856" y="2348880"/>
            <a:ext cx="7128792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Mevasi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tuxumsimon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silliq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yong‘oqchalarga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o‘xshaydi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O‘simlik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gullashdan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gullaganda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qisman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soya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quritiladi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Yalpiz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tarkibida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efir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moyi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moddalar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uchraydi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images (1).jpg"/>
          <p:cNvPicPr>
            <a:picLocks noChangeAspect="1" noChangeArrowheads="1"/>
          </p:cNvPicPr>
          <p:nvPr/>
        </p:nvPicPr>
        <p:blipFill>
          <a:blip r:embed="rId3" cstate="print"/>
          <a:srcRect b="5501"/>
          <a:stretch>
            <a:fillRect/>
          </a:stretch>
        </p:blipFill>
        <p:spPr bwMode="auto">
          <a:xfrm>
            <a:off x="767408" y="4293096"/>
            <a:ext cx="3946071" cy="2088232"/>
          </a:xfrm>
          <a:prstGeom prst="rect">
            <a:avLst/>
          </a:prstGeom>
          <a:noFill/>
        </p:spPr>
      </p:pic>
      <p:pic>
        <p:nvPicPr>
          <p:cNvPr id="3075" name="Picture 3" descr="C:\Users\Maktab\Desktop\10874.oiwgx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1988840"/>
            <a:ext cx="3744416" cy="2080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196752"/>
            <a:ext cx="1123324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656" y="18864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Suhbat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9816" y="1916832"/>
            <a:ext cx="7344816" cy="4770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Bunyod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varrak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yasashni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bilasanmi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smtClean="0">
                <a:latin typeface="Times New Roman" pitchFamily="18" charset="0"/>
                <a:cs typeface="Times New Roman" pitchFamily="18" charset="0"/>
              </a:rPr>
              <a:t>bilmayman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-chi?</a:t>
            </a:r>
          </a:p>
          <a:p>
            <a:pPr marL="514350" indent="-514350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- Men ham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bilmayman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Agar </a:t>
            </a:r>
          </a:p>
          <a:p>
            <a:pPr marL="514350" indent="-514350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o‘rganishni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xohlasang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yakshanba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nonushtadan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biznikiga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Tog‘am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varrak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yasashni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o‘rgatadi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Users\Maktab\Desktop\загружен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988840"/>
            <a:ext cx="3096344" cy="2015965"/>
          </a:xfrm>
          <a:prstGeom prst="rect">
            <a:avLst/>
          </a:prstGeom>
          <a:noFill/>
        </p:spPr>
      </p:pic>
      <p:pic>
        <p:nvPicPr>
          <p:cNvPr id="4099" name="Picture 3" descr="C:\Users\Maktab\Desktop\deti-zapuskayut-vozdushnogo-zme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32" y="4293096"/>
            <a:ext cx="3096344" cy="2143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59896" y="188640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Suhbat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9856" y="1772816"/>
            <a:ext cx="6984776" cy="4401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Varrak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yasash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o‘rganishni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xohlayman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ammo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oyimdan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ruxsat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so‘rashim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Men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senga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kechroq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telefon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Keladigan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bo‘lsang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varraklarni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yasashni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o‘rgataman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4" name="Picture 4" descr="C:\Users\Maktab\Desktop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340768"/>
            <a:ext cx="3960440" cy="2490745"/>
          </a:xfrm>
          <a:prstGeom prst="rect">
            <a:avLst/>
          </a:prstGeom>
          <a:noFill/>
        </p:spPr>
      </p:pic>
      <p:pic>
        <p:nvPicPr>
          <p:cNvPr id="5126" name="Picture 6" descr="C:\Users\Maktab\Desktop\1585584995_f_lq6wfbq-kpol2cedjln4ikiio_fo3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408" y="3933056"/>
            <a:ext cx="3888432" cy="2596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 (144-bet)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665296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Hasharda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tilingizga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tarjima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При помощи данных слов составьте предложения на тему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хашаре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переведите на родной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язык.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2063552" y="3284984"/>
            <a:ext cx="8352928" cy="3312368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mevali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daraxt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manzarali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83832" y="18864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Hasharda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360" y="1556792"/>
            <a:ext cx="115212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Biz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maktabimiz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hovlisida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o‘tkazdik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360" y="2420888"/>
            <a:ext cx="1152128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Hasharda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maktabimiz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bog‘inining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yumshatdik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daraxt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ko‘chatlari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368" y="3789040"/>
            <a:ext cx="114492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Daraxtlarni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oqladik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tagini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yumshatdik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368" y="4653136"/>
            <a:ext cx="114492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hovlisini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tozaladik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5589240"/>
            <a:ext cx="114492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bog‘iga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turli-tuman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21" grpId="0" animBg="1"/>
      <p:bldP spid="22" grpId="0" animBg="1"/>
      <p:bldP spid="2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9376" y="1556792"/>
            <a:ext cx="11305256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Predmet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maza-ta’mning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darajadaligini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ifodalashda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oldiga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g‘oyat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picha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biroz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qo‘yiladi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tarkibidagi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tovushlar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cho‘zib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urg‘u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talaffuz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qilganda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maza-ta’m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ma’nosi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kuchayadi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28416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68108323</TotalTime>
  <Words>724</Words>
  <Application>Microsoft Office PowerPoint</Application>
  <PresentationFormat>Широкоэкранный</PresentationFormat>
  <Paragraphs>149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    O‘zbek tili</vt:lpstr>
      <vt:lpstr>MUSTAQIL BAJARISH UCHUN TOPSHIRIQLAR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2324</cp:revision>
  <dcterms:created xsi:type="dcterms:W3CDTF">2020-08-03T09:44:14Z</dcterms:created>
  <dcterms:modified xsi:type="dcterms:W3CDTF">2020-12-09T07:06:40Z</dcterms:modified>
</cp:coreProperties>
</file>