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14" r:id="rId2"/>
    <p:sldId id="756" r:id="rId3"/>
    <p:sldId id="723" r:id="rId4"/>
    <p:sldId id="695" r:id="rId5"/>
    <p:sldId id="711" r:id="rId6"/>
    <p:sldId id="739" r:id="rId7"/>
    <p:sldId id="758" r:id="rId8"/>
    <p:sldId id="760" r:id="rId9"/>
    <p:sldId id="761" r:id="rId10"/>
    <p:sldId id="748" r:id="rId11"/>
    <p:sldId id="762" r:id="rId12"/>
    <p:sldId id="749" r:id="rId13"/>
    <p:sldId id="763" r:id="rId14"/>
    <p:sldId id="751" r:id="rId15"/>
    <p:sldId id="764" r:id="rId16"/>
    <p:sldId id="754" r:id="rId17"/>
    <p:sldId id="271" r:id="rId18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32" autoAdjust="0"/>
    <p:restoredTop sz="94833" autoAdjust="0"/>
  </p:normalViewPr>
  <p:slideViewPr>
    <p:cSldViewPr>
      <p:cViewPr varScale="1">
        <p:scale>
          <a:sx n="73" d="100"/>
          <a:sy n="73" d="100"/>
        </p:scale>
        <p:origin x="432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70" y="319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E0389D4-A586-41DF-B01A-F32B87A191DB}" type="datetimeFigureOut">
              <a:rPr lang="ru-RU"/>
              <a:pPr>
                <a:defRPr/>
              </a:pPr>
              <a:t>09.12.2020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E46D7DF-68EC-4700-8A3E-D13F9F0E9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4349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667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00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00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000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00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000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00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00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00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00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430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87D44-BF3B-4C85-8FFA-D310E6017BF1}" type="datetimeFigureOut">
              <a:rPr lang="en-US"/>
              <a:pPr>
                <a:defRPr/>
              </a:pPr>
              <a:t>12/9/2020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443DC-FF36-4350-B26A-6ABAEA576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B1FE-2052-43F1-9A73-545F81446949}" type="datetimeFigureOut">
              <a:rPr lang="en-US"/>
              <a:pPr>
                <a:defRPr/>
              </a:pPr>
              <a:t>12/9/2020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372CC-A07C-4914-86EA-2EDBBF46F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B3701-F521-4B9B-9BA9-DA4D2500AFAD}" type="datetimeFigureOut">
              <a:rPr lang="en-US"/>
              <a:pPr>
                <a:defRPr/>
              </a:pPr>
              <a:t>12/9/2020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6DDA0-DB02-49B4-BA2C-4171E3AE9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C2B8-A49D-424E-91D9-02A853585DDD}" type="datetimeFigureOut">
              <a:rPr lang="en-US"/>
              <a:pPr>
                <a:defRPr/>
              </a:pPr>
              <a:t>12/9/2020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F6E83-2C89-4073-93E3-AC4131933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8D954-5F01-484C-8CB1-B936D8B36C81}" type="datetimeFigureOut">
              <a:rPr lang="en-US"/>
              <a:pPr>
                <a:defRPr/>
              </a:pPr>
              <a:t>12/9/2020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1CF01-1E23-45B2-83A2-3BB8D4804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8" y="1133475"/>
            <a:ext cx="11949112" cy="559911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8" y="150813"/>
            <a:ext cx="11949112" cy="9064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588" y="215900"/>
            <a:ext cx="10918825" cy="315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7888" y="2290763"/>
            <a:ext cx="10436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BC5B995-8579-45BC-B33E-430FA97978EF}" type="datetimeFigureOut">
              <a:rPr lang="en-US"/>
              <a:pPr>
                <a:defRPr/>
              </a:pPr>
              <a:t>12/9/2020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6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AF1C260-9294-49E1-8316-6344D3DB1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</p:sldLayoutIdLst>
  <p:transition spd="med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30363" indent="-2587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73288" indent="-3444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588" y="3175"/>
            <a:ext cx="12176125" cy="215741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563" y="561975"/>
            <a:ext cx="6980237" cy="942975"/>
          </a:xfrm>
        </p:spPr>
        <p:txBody>
          <a:bodyPr vert="horz" tIns="30868" rtlCol="0" anchor="ctr"/>
          <a:lstStyle/>
          <a:p>
            <a:pPr marL="26842" algn="l">
              <a:spcBef>
                <a:spcPts val="241"/>
              </a:spcBef>
              <a:defRPr/>
            </a:pPr>
            <a:r>
              <a:rPr lang="ru-RU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5900" spc="1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5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802507" y="2923387"/>
            <a:ext cx="5949677" cy="2758767"/>
          </a:xfrm>
          <a:prstGeom prst="rect">
            <a:avLst/>
          </a:prstGeom>
        </p:spPr>
        <p:txBody>
          <a:bodyPr wrap="square" lIns="0" tIns="29526" rIns="0" bIns="0">
            <a:spAutoFit/>
          </a:bodyPr>
          <a:lstStyle/>
          <a:p>
            <a:pPr marL="38920">
              <a:spcBef>
                <a:spcPts val="233"/>
              </a:spcBef>
              <a:defRPr/>
            </a:pP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8920">
              <a:spcBef>
                <a:spcPts val="233"/>
              </a:spcBef>
              <a:defRPr/>
            </a:pPr>
            <a:r>
              <a:rPr lang="en-US" sz="5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Navro‘z</a:t>
            </a:r>
            <a:r>
              <a:rPr lang="ru-RU" sz="5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bayrami</a:t>
            </a:r>
            <a:r>
              <a:rPr lang="en-US" sz="5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8920">
              <a:spcBef>
                <a:spcPts val="233"/>
              </a:spcBef>
              <a:defRPr/>
            </a:pP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Maza-ta’m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bildiruvchi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sifat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qo‘shimchalari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4000" b="1" dirty="0" smtClean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object 5"/>
          <p:cNvSpPr>
            <a:spLocks noChangeArrowheads="1"/>
          </p:cNvSpPr>
          <p:nvPr/>
        </p:nvSpPr>
        <p:spPr bwMode="auto">
          <a:xfrm>
            <a:off x="837383" y="3330662"/>
            <a:ext cx="504055" cy="1944216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9" name="object 9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80" name="object 10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0825" y="527050"/>
            <a:ext cx="366713" cy="787400"/>
          </a:xfrm>
          <a:prstGeom prst="rect">
            <a:avLst/>
          </a:prstGeom>
        </p:spPr>
        <p:txBody>
          <a:bodyPr lIns="0" tIns="33554" rIns="0" bIns="0">
            <a:spAutoFit/>
          </a:bodyPr>
          <a:lstStyle/>
          <a:p>
            <a:pPr>
              <a:spcBef>
                <a:spcPts val="265"/>
              </a:spcBef>
              <a:defRPr/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142539" y="1146175"/>
            <a:ext cx="1011236" cy="456636"/>
          </a:xfrm>
          <a:prstGeom prst="rect">
            <a:avLst/>
          </a:prstGeom>
        </p:spPr>
        <p:txBody>
          <a:bodyPr wrap="square" lIns="0" tIns="25500" rIns="0" bIns="0">
            <a:spAutoFit/>
          </a:bodyPr>
          <a:lstStyle/>
          <a:p>
            <a:pPr algn="ctr">
              <a:spcBef>
                <a:spcPts val="201"/>
              </a:spcBef>
              <a:defRPr/>
            </a:pPr>
            <a:r>
              <a:rPr sz="2800" b="1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3083" name="object 31"/>
          <p:cNvSpPr>
            <a:spLocks noChangeArrowheads="1"/>
          </p:cNvSpPr>
          <p:nvPr/>
        </p:nvSpPr>
        <p:spPr bwMode="auto">
          <a:xfrm>
            <a:off x="742950" y="750888"/>
            <a:ext cx="269875" cy="40481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" name="object 32"/>
          <p:cNvSpPr>
            <a:spLocks noChangeArrowheads="1"/>
          </p:cNvSpPr>
          <p:nvPr/>
        </p:nvSpPr>
        <p:spPr bwMode="auto">
          <a:xfrm>
            <a:off x="1071563" y="673100"/>
            <a:ext cx="269875" cy="4826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" name="object 33"/>
          <p:cNvSpPr>
            <a:spLocks noChangeArrowheads="1"/>
          </p:cNvSpPr>
          <p:nvPr/>
        </p:nvSpPr>
        <p:spPr bwMode="auto">
          <a:xfrm>
            <a:off x="1398588" y="828675"/>
            <a:ext cx="269875" cy="32702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" name="object 34"/>
          <p:cNvSpPr>
            <a:spLocks noChangeArrowheads="1"/>
          </p:cNvSpPr>
          <p:nvPr/>
        </p:nvSpPr>
        <p:spPr bwMode="auto">
          <a:xfrm>
            <a:off x="993775" y="1214438"/>
            <a:ext cx="520700" cy="346075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2" name="Picture 2" descr="C:\Users\Maktab\Desktop\images (2)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7" cstate="print"/>
          <a:srcRect l="618" r="618"/>
          <a:stretch>
            <a:fillRect/>
          </a:stretch>
        </p:blipFill>
        <p:spPr bwMode="auto">
          <a:xfrm>
            <a:off x="7968208" y="2708920"/>
            <a:ext cx="3597275" cy="34067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546998" y="214290"/>
            <a:ext cx="9144000" cy="1846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Bilib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:\Documents and Settings\User\Рабочий стол\онлайн дарс\1-дарсга расмлар\IMG_20200805_062549_4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79500" cy="107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79376" y="1268760"/>
            <a:ext cx="11305256" cy="51706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Maza-ta’m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bildiruvchi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so‘zlar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siz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qo‘shimchalari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hosil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bo‘ladi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Masalan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maza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maza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siz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tuz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tuz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siz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maza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ovqat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tayyorladim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Sho‘rva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biroz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tuz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siz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bo‘libdi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628416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23392" y="188640"/>
            <a:ext cx="11017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Fonetik</a:t>
            </a:r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mashq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3392" y="1412776"/>
            <a:ext cx="2304256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maza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li</a:t>
            </a:r>
            <a:endParaRPr lang="en-US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shira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li</a:t>
            </a:r>
            <a:endParaRPr lang="en-US" sz="4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72064" y="2852936"/>
            <a:ext cx="2160240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tuz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li</a:t>
            </a:r>
            <a:endParaRPr lang="en-US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suv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li</a:t>
            </a:r>
            <a:endParaRPr lang="en-US" sz="4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9736" y="2204864"/>
            <a:ext cx="2304256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maza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siz</a:t>
            </a:r>
            <a:endParaRPr lang="en-US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shira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siz</a:t>
            </a:r>
            <a:endParaRPr lang="en-US" sz="4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80376" y="3717032"/>
            <a:ext cx="2160240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tuz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siz</a:t>
            </a:r>
            <a:endParaRPr lang="en-US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suv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siz</a:t>
            </a:r>
            <a:endParaRPr lang="en-US" sz="4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8" grpId="0" animBg="1"/>
      <p:bldP spid="9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75720" y="188640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1-mashq (143-bet)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352" y="1196752"/>
            <a:ext cx="1166529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Ajratib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ko‘rsatilgan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so‘zlarning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ma’nosini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aniqlang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3352" y="2204864"/>
            <a:ext cx="1166529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Yurtimizda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Navro‘z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bayramiga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qizg‘in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tayyorgarlik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ko‘rilyapti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3352" y="3140968"/>
            <a:ext cx="11665296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Bayram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konserti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turli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millat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raqslaridan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tashkil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topgan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sahna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tayyorladik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3352" y="4653136"/>
            <a:ext cx="1166529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Maktabimizda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bahorgi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obodonlashtirish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ishlari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boshlandi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3352" y="5589240"/>
            <a:ext cx="1166529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Sinf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rahbarimiz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lola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sayliga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ketyapmiz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  <p:bldP spid="16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639616" y="188640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1-mashqni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tekshiramiz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360" y="1556792"/>
            <a:ext cx="316835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Navro‘z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5360" y="2924944"/>
            <a:ext cx="316835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turli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millat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5360" y="4221088"/>
            <a:ext cx="316835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obodonlashtirish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3352" y="5517232"/>
            <a:ext cx="324036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lola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sayliga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aktab\Desktop\3-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6080" y="4005064"/>
            <a:ext cx="2088232" cy="1296144"/>
          </a:xfrm>
          <a:prstGeom prst="rect">
            <a:avLst/>
          </a:prstGeom>
          <a:noFill/>
        </p:spPr>
      </p:pic>
      <p:pic>
        <p:nvPicPr>
          <p:cNvPr id="1027" name="Picture 3" descr="C:\Users\Maktab\Desktop\Hfg_PD_7tLKBo9zheJwrjDZ1Y__xrdc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52384" y="4005064"/>
            <a:ext cx="1944216" cy="1296144"/>
          </a:xfrm>
          <a:prstGeom prst="rect">
            <a:avLst/>
          </a:prstGeom>
          <a:noFill/>
        </p:spPr>
      </p:pic>
      <p:pic>
        <p:nvPicPr>
          <p:cNvPr id="1028" name="Picture 4" descr="C:\Users\Maktab\Desktop\unnamed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51784" y="4005064"/>
            <a:ext cx="2088232" cy="1296144"/>
          </a:xfrm>
          <a:prstGeom prst="rect">
            <a:avLst/>
          </a:prstGeom>
          <a:noFill/>
        </p:spPr>
      </p:pic>
      <p:pic>
        <p:nvPicPr>
          <p:cNvPr id="1029" name="Picture 5" descr="C:\Users\Maktab\Desktop\unnamed (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9776" y="1268760"/>
            <a:ext cx="2304256" cy="1152128"/>
          </a:xfrm>
          <a:prstGeom prst="rect">
            <a:avLst/>
          </a:prstGeom>
          <a:noFill/>
        </p:spPr>
      </p:pic>
      <p:pic>
        <p:nvPicPr>
          <p:cNvPr id="1030" name="Picture 6" descr="C:\Users\Maktab\Desktop\5_3_.jpg"/>
          <p:cNvPicPr>
            <a:picLocks noChangeAspect="1" noChangeArrowheads="1"/>
          </p:cNvPicPr>
          <p:nvPr/>
        </p:nvPicPr>
        <p:blipFill>
          <a:blip r:embed="rId7" cstate="print"/>
          <a:srcRect t="5530" b="7309"/>
          <a:stretch>
            <a:fillRect/>
          </a:stretch>
        </p:blipFill>
        <p:spPr bwMode="auto">
          <a:xfrm>
            <a:off x="6816080" y="1268760"/>
            <a:ext cx="2088232" cy="1166999"/>
          </a:xfrm>
          <a:prstGeom prst="rect">
            <a:avLst/>
          </a:prstGeom>
          <a:noFill/>
        </p:spPr>
      </p:pic>
      <p:pic>
        <p:nvPicPr>
          <p:cNvPr id="1031" name="Picture 7" descr="C:\Users\Maktab\Desktop\AF17EE5D-3294-4CEC-9891-F2734C11B5DD_w408_r1_s.jpg"/>
          <p:cNvPicPr>
            <a:picLocks noChangeAspect="1" noChangeArrowheads="1"/>
          </p:cNvPicPr>
          <p:nvPr/>
        </p:nvPicPr>
        <p:blipFill>
          <a:blip r:embed="rId8" cstate="print"/>
          <a:srcRect r="29589" b="40835"/>
          <a:stretch>
            <a:fillRect/>
          </a:stretch>
        </p:blipFill>
        <p:spPr bwMode="auto">
          <a:xfrm>
            <a:off x="9552384" y="1268760"/>
            <a:ext cx="1944216" cy="1152128"/>
          </a:xfrm>
          <a:prstGeom prst="rect">
            <a:avLst/>
          </a:prstGeom>
          <a:noFill/>
        </p:spPr>
      </p:pic>
      <p:pic>
        <p:nvPicPr>
          <p:cNvPr id="1032" name="Picture 8" descr="C:\Users\Maktab\Desktop\Zh5XZ4d4ra0CtNo2thMAtJPYsA0ttk3Q_medium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23792" y="2564904"/>
            <a:ext cx="2016224" cy="1302826"/>
          </a:xfrm>
          <a:prstGeom prst="rect">
            <a:avLst/>
          </a:prstGeom>
          <a:noFill/>
        </p:spPr>
      </p:pic>
      <p:pic>
        <p:nvPicPr>
          <p:cNvPr id="1033" name="Picture 9" descr="C:\Users\Maktab\Desktop\17941-22-585_32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16079" y="2564904"/>
            <a:ext cx="2088233" cy="1296144"/>
          </a:xfrm>
          <a:prstGeom prst="rect">
            <a:avLst/>
          </a:prstGeom>
          <a:noFill/>
        </p:spPr>
      </p:pic>
      <p:pic>
        <p:nvPicPr>
          <p:cNvPr id="1034" name="Picture 10" descr="C:\Users\Maktab\Desktop\ce8bcafb1796e369fd260fff09daa67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552384" y="2564904"/>
            <a:ext cx="1944976" cy="1296144"/>
          </a:xfrm>
          <a:prstGeom prst="rect">
            <a:avLst/>
          </a:prstGeom>
          <a:noFill/>
        </p:spPr>
      </p:pic>
      <p:pic>
        <p:nvPicPr>
          <p:cNvPr id="1035" name="Picture 11" descr="C:\Users\Maktab\Desktop\1493487987_b5632518d9b8cb91d6ddf29b0018a2ac_xl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16080" y="5445224"/>
            <a:ext cx="2088232" cy="1152128"/>
          </a:xfrm>
          <a:prstGeom prst="rect">
            <a:avLst/>
          </a:prstGeom>
          <a:noFill/>
        </p:spPr>
      </p:pic>
      <p:pic>
        <p:nvPicPr>
          <p:cNvPr id="1036" name="Picture 12" descr="C:\Users\Maktab\Desktop\DSC01730-e1399094048374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51784" y="5445224"/>
            <a:ext cx="2088232" cy="1152128"/>
          </a:xfrm>
          <a:prstGeom prst="rect">
            <a:avLst/>
          </a:prstGeom>
          <a:noFill/>
        </p:spPr>
      </p:pic>
      <p:pic>
        <p:nvPicPr>
          <p:cNvPr id="1037" name="Picture 13" descr="C:\Users\Maktab\Desktop\Namangan-pp-6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552385" y="5445224"/>
            <a:ext cx="1944216" cy="1152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75720" y="188640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2-mashq (143-bet)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3392" y="1268760"/>
            <a:ext cx="10945216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birikmalari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ishtirokida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gaplar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Составьте предложения при помощи данных слов и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словосочетаний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9416" y="3284984"/>
            <a:ext cx="10729192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Navro‘z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bayram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sumalak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bayram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taomlari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Navro‘z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udumlari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ko‘k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somsa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osh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tayyorlamoq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/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87688" y="188640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Mashqni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bajaramiz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3392" y="1196752"/>
            <a:ext cx="1094521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birikmalari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ishtirokida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gaplar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9376" y="1988840"/>
            <a:ext cx="1130525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Navro‘z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yangi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kun”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ma’noni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bildiradi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7368" y="2780928"/>
            <a:ext cx="11377264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Navro‘z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bahor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bayrami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hisoblanadi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7368" y="3573016"/>
            <a:ext cx="11377264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Bahor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faslida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doshqozonlarda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sumalak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pishiriladi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7368" y="4365104"/>
            <a:ext cx="11377264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Bayram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taomlari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tayyorlanib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dasturxon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bezatiladi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7368" y="5157192"/>
            <a:ext cx="11377264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Navro‘z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udumlari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qo‘shiqlar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termalar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aytilib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raqslar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xalq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o‘yinlari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o‘ynaladi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  <p:bldP spid="8" grpId="0" animBg="1"/>
      <p:bldP spid="5" grpId="0" animBg="1"/>
      <p:bldP spid="7" grpId="0" animBg="1"/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151784" y="188640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ish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360" y="2420888"/>
            <a:ext cx="9721080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Ko‘k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somsa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ko‘k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chuchvara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turli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o‘simlik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ko‘katlardan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tayyorlanadi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bahorda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inson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organizmi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foydali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hisoblanadi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368" y="1196752"/>
            <a:ext cx="11449272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sababdan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somsa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chuchvara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sumalak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bahorda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tayyorlanadi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360" y="4293096"/>
            <a:ext cx="9721080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Sumalak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asosan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bahor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faslida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bugʻdoyning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novdalari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un,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yogʻlardan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tayyorlanadi.1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sutka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mobaynida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pishiriladi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Sumalak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bahorgi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shifobaxsh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taom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hisoblanadi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 descr="C:\Users\Maktab\Desktop\загружено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28448" y="5157192"/>
            <a:ext cx="1826554" cy="1368152"/>
          </a:xfrm>
          <a:prstGeom prst="rect">
            <a:avLst/>
          </a:prstGeom>
          <a:noFill/>
        </p:spPr>
      </p:pic>
      <p:pic>
        <p:nvPicPr>
          <p:cNvPr id="2051" name="Picture 3" descr="C:\Users\Maktab\Desktop\загружено (2).jpg"/>
          <p:cNvPicPr>
            <a:picLocks noChangeAspect="1" noChangeArrowheads="1"/>
          </p:cNvPicPr>
          <p:nvPr/>
        </p:nvPicPr>
        <p:blipFill>
          <a:blip r:embed="rId4" cstate="print"/>
          <a:srcRect t="6897" b="6897"/>
          <a:stretch>
            <a:fillRect/>
          </a:stretch>
        </p:blipFill>
        <p:spPr bwMode="auto">
          <a:xfrm>
            <a:off x="10128448" y="2492896"/>
            <a:ext cx="1784255" cy="1296144"/>
          </a:xfrm>
          <a:prstGeom prst="rect">
            <a:avLst/>
          </a:prstGeom>
          <a:noFill/>
        </p:spPr>
      </p:pic>
      <p:pic>
        <p:nvPicPr>
          <p:cNvPr id="2052" name="Picture 4" descr="C:\Users\Maktab\Desktop\maxresdefault (3).jpg"/>
          <p:cNvPicPr>
            <a:picLocks noChangeAspect="1" noChangeArrowheads="1"/>
          </p:cNvPicPr>
          <p:nvPr/>
        </p:nvPicPr>
        <p:blipFill>
          <a:blip r:embed="rId5" cstate="print"/>
          <a:srcRect l="11934" r="6235"/>
          <a:stretch>
            <a:fillRect/>
          </a:stretch>
        </p:blipFill>
        <p:spPr bwMode="auto">
          <a:xfrm>
            <a:off x="10128448" y="3861048"/>
            <a:ext cx="1800200" cy="12374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/>
      <p:bldP spid="5" grpId="0" animBg="1"/>
      <p:bldP spid="6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1384" y="1484784"/>
            <a:ext cx="7344816" cy="19442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3-topshiriq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Tinglang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So‘zlang</a:t>
            </a:r>
            <a:r>
              <a:rPr lang="en-US" sz="400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143-bet)</a:t>
            </a:r>
          </a:p>
        </p:txBody>
      </p:sp>
      <p:pic>
        <p:nvPicPr>
          <p:cNvPr id="7" name="Picture 2" descr="C:\Users\Maktab\Desktop\Rasmlar\writing-icon-girl-vector-9177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6240" y="2132856"/>
            <a:ext cx="3384376" cy="354553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1384" y="4005064"/>
            <a:ext cx="7344816" cy="23042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Bahor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bayramlaridan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biri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tabriklab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sinfdoshingizga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tabriknoma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(143-bet) 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1384" y="1340768"/>
            <a:ext cx="7344816" cy="26642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44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ish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Yetti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xil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maza-ta’mni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ifodalovchi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so‘zlardan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foydalanib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 “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Navro‘z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taomlari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mavzusida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matn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2" descr="C:\Users\Maktab\Desktop\Rasmlar\writing-icon-girl-vector-9177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6240" y="2132856"/>
            <a:ext cx="3384376" cy="354553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1384" y="4365104"/>
            <a:ext cx="7344816" cy="20162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sifatlar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ishtirokida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gaplar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mazali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achchiq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taxir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suvli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nordon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(141-bet) 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1343" y="188640"/>
            <a:ext cx="11737131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Topshiriqlarni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yodga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oling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5360" y="2204864"/>
            <a:ext cx="9361040" cy="10801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2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Bayram</a:t>
            </a:r>
            <a:r>
              <a:rPr lang="en-US" sz="32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dasturxoniga</a:t>
            </a:r>
            <a:r>
              <a:rPr lang="en-US" sz="32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qovurilgan</a:t>
            </a:r>
            <a:r>
              <a:rPr lang="en-US" sz="32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mazali</a:t>
            </a:r>
            <a:r>
              <a:rPr lang="en-US" sz="3200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chuchvaralar</a:t>
            </a:r>
            <a:r>
              <a:rPr lang="en-US" sz="32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o‘zgacha</a:t>
            </a:r>
            <a:r>
              <a:rPr lang="en-US" sz="32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ko‘rk</a:t>
            </a:r>
            <a:r>
              <a:rPr lang="en-US" sz="32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beradi</a:t>
            </a:r>
            <a:r>
              <a:rPr lang="en-US" sz="32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5360" y="3429000"/>
            <a:ext cx="9361040" cy="10081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200" b="1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Nordon</a:t>
            </a:r>
            <a:r>
              <a:rPr lang="en-US" sz="32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32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chuchuk</a:t>
            </a:r>
            <a:r>
              <a:rPr lang="en-US" sz="3200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suzmalardan</a:t>
            </a:r>
            <a:r>
              <a:rPr lang="en-US" sz="32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foydali</a:t>
            </a:r>
            <a:r>
              <a:rPr lang="en-US" sz="32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bahoriy</a:t>
            </a:r>
            <a:r>
              <a:rPr lang="en-US" sz="32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salat</a:t>
            </a:r>
            <a:r>
              <a:rPr lang="en-US" sz="32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tayyorlanadi</a:t>
            </a:r>
            <a:r>
              <a:rPr lang="en-US" sz="32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5360" y="1196752"/>
            <a:ext cx="9361040" cy="9361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200" b="1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Achchiq</a:t>
            </a:r>
            <a:r>
              <a:rPr lang="en-US" sz="32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piyozlardan</a:t>
            </a:r>
            <a:r>
              <a:rPr lang="en-US" sz="32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qo‘shib</a:t>
            </a:r>
            <a:r>
              <a:rPr lang="en-US" sz="32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tayyorlangan</a:t>
            </a:r>
            <a:r>
              <a:rPr lang="en-US" sz="32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qatlama</a:t>
            </a:r>
            <a:r>
              <a:rPr lang="en-US" sz="32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bahor</a:t>
            </a:r>
            <a:r>
              <a:rPr lang="en-US" sz="32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faslida</a:t>
            </a:r>
            <a:r>
              <a:rPr lang="en-US" sz="32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32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foydalidir</a:t>
            </a:r>
            <a:r>
              <a:rPr lang="en-US" sz="32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5360" y="4581128"/>
            <a:ext cx="9361040" cy="9361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2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Yalpiz</a:t>
            </a:r>
            <a:r>
              <a:rPr lang="en-US" sz="32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turli</a:t>
            </a:r>
            <a:r>
              <a:rPr lang="en-US" sz="32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ko‘katlardan</a:t>
            </a:r>
            <a:r>
              <a:rPr lang="en-US" sz="32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yopilgan</a:t>
            </a:r>
            <a:r>
              <a:rPr lang="en-US" sz="32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totli</a:t>
            </a:r>
            <a:r>
              <a:rPr lang="en-US" sz="3200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ko‘k</a:t>
            </a:r>
            <a:r>
              <a:rPr lang="en-US" sz="32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somsalar</a:t>
            </a:r>
            <a:r>
              <a:rPr lang="en-US" sz="32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bahor</a:t>
            </a:r>
            <a:r>
              <a:rPr lang="en-US" sz="32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faslida</a:t>
            </a:r>
            <a:r>
              <a:rPr lang="en-US" sz="32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jonga</a:t>
            </a:r>
            <a:r>
              <a:rPr lang="en-US" sz="32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darmon</a:t>
            </a:r>
            <a:r>
              <a:rPr lang="en-US" sz="32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hisoblanadi</a:t>
            </a:r>
            <a:r>
              <a:rPr lang="en-US" sz="32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5360" y="5661248"/>
            <a:ext cx="9361040" cy="8640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200" b="1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Taxir</a:t>
            </a:r>
            <a:r>
              <a:rPr lang="en-US" sz="3200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nordon</a:t>
            </a:r>
            <a:r>
              <a:rPr lang="en-US" sz="3200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mazali</a:t>
            </a:r>
            <a:r>
              <a:rPr lang="en-US" sz="3200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ko‘katlar</a:t>
            </a:r>
            <a:r>
              <a:rPr lang="en-US" sz="32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solingan</a:t>
            </a:r>
            <a:r>
              <a:rPr lang="en-US" sz="32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turli</a:t>
            </a:r>
            <a:r>
              <a:rPr lang="en-US" sz="32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salatlar</a:t>
            </a:r>
            <a:r>
              <a:rPr lang="en-US" sz="32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vitaminlarga</a:t>
            </a:r>
            <a:r>
              <a:rPr lang="en-US" sz="32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boydir</a:t>
            </a:r>
            <a:r>
              <a:rPr lang="en-US" sz="32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3793" name="Picture 1" descr="C:\Users\Maktab\Desktop\dQo0Ln15212946930302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00456" y="3429000"/>
            <a:ext cx="1512168" cy="1007185"/>
          </a:xfrm>
          <a:prstGeom prst="rect">
            <a:avLst/>
          </a:prstGeom>
          <a:noFill/>
        </p:spPr>
      </p:pic>
      <p:pic>
        <p:nvPicPr>
          <p:cNvPr id="10" name="Picture 2" descr="https://zira.uz/wp-content/uploads/2019/04/mali-katlama-5-150x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00456" y="1268760"/>
            <a:ext cx="1512168" cy="936104"/>
          </a:xfrm>
          <a:prstGeom prst="rect">
            <a:avLst/>
          </a:prstGeom>
          <a:noFill/>
        </p:spPr>
      </p:pic>
      <p:pic>
        <p:nvPicPr>
          <p:cNvPr id="33795" name="Picture 3" descr="C:\Users\Maktab\Desktop\1UXXV715212946925881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00456" y="2276872"/>
            <a:ext cx="1513559" cy="1080120"/>
          </a:xfrm>
          <a:prstGeom prst="rect">
            <a:avLst/>
          </a:prstGeom>
          <a:noFill/>
        </p:spPr>
      </p:pic>
      <p:pic>
        <p:nvPicPr>
          <p:cNvPr id="33796" name="Picture 4" descr="C:\Users\Maktab\Desktop\UVqQxS15212946927867_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200456" y="4509120"/>
            <a:ext cx="1512168" cy="1007185"/>
          </a:xfrm>
          <a:prstGeom prst="rect">
            <a:avLst/>
          </a:prstGeom>
          <a:noFill/>
        </p:spPr>
      </p:pic>
      <p:pic>
        <p:nvPicPr>
          <p:cNvPr id="33797" name="Picture 5" descr="C:\Users\Maktab\Desktop\maxresdefault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00455" y="5589240"/>
            <a:ext cx="1536171" cy="10081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9376" y="1268760"/>
            <a:ext cx="1140194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1-topshiriq.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Suhbatni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davom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ettiring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9656" y="188640"/>
            <a:ext cx="5544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Suhbat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68008" y="2420888"/>
            <a:ext cx="5544616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Salom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Nigora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opa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514350" indent="-5143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Salom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Umida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Yaxshimisan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O‘qishlaring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yaxshimi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Rahmat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Hammasi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joyida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1745" name="Picture 1" descr="C:\Users\Maktab\Desktop\282f2d373c9da1cc660f1d52a42fbf64.jpg"/>
          <p:cNvPicPr>
            <a:picLocks noChangeAspect="1" noChangeArrowheads="1"/>
          </p:cNvPicPr>
          <p:nvPr/>
        </p:nvPicPr>
        <p:blipFill>
          <a:blip r:embed="rId3" cstate="print"/>
          <a:srcRect l="8001" r="8001"/>
          <a:stretch>
            <a:fillRect/>
          </a:stretch>
        </p:blipFill>
        <p:spPr bwMode="auto">
          <a:xfrm>
            <a:off x="407368" y="1988841"/>
            <a:ext cx="3240360" cy="2185988"/>
          </a:xfrm>
          <a:prstGeom prst="rect">
            <a:avLst/>
          </a:prstGeom>
          <a:noFill/>
        </p:spPr>
      </p:pic>
      <p:pic>
        <p:nvPicPr>
          <p:cNvPr id="31746" name="Picture 2" descr="C:\Users\Maktab\Desktop\unnam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9576" y="4221088"/>
            <a:ext cx="3456384" cy="2386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159896" y="188640"/>
            <a:ext cx="230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Suhbat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91944" y="1772816"/>
            <a:ext cx="6048672" cy="44012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Umida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ertaga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men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buvimlarnikiga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borasan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-a?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Esingdan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chiqmasin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Ha,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albatta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Birgalikda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borib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Navro‘z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bayrami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tabriklasak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xursand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bo‘ladilar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9698" name="Picture 2" descr="C:\Users\Maktab\Desktop\Qizlar-navroz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5480" y="4005064"/>
            <a:ext cx="4032448" cy="2520280"/>
          </a:xfrm>
          <a:prstGeom prst="rect">
            <a:avLst/>
          </a:prstGeom>
          <a:noFill/>
        </p:spPr>
      </p:pic>
      <p:pic>
        <p:nvPicPr>
          <p:cNvPr id="1027" name="Picture 3" descr="C:\Users\Maktab\Desktop\famil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376" y="1340768"/>
            <a:ext cx="3125994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5360" y="188640"/>
            <a:ext cx="11521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Chiroyli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tabriknoma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7848" y="1700808"/>
            <a:ext cx="7128792" cy="44012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Kechqurun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men tort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pishiraman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menga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yordam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berasan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Men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mehnat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darsida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rangli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qog‘ozlar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kompozitsiya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tayyorlashni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o‘rgandim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Buvim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chiroyli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tabriknoma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tayyorlayapman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7649" name="Picture 1" descr="C:\Users\Maktab\Desktop\maxresdefault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408" y="3933056"/>
            <a:ext cx="3857570" cy="2520280"/>
          </a:xfrm>
          <a:prstGeom prst="rect">
            <a:avLst/>
          </a:prstGeom>
          <a:noFill/>
        </p:spPr>
      </p:pic>
      <p:pic>
        <p:nvPicPr>
          <p:cNvPr id="27651" name="Picture 3" descr="C:\Users\Maktab\Desktop\8149180608.jpg"/>
          <p:cNvPicPr>
            <a:picLocks noChangeAspect="1" noChangeArrowheads="1"/>
          </p:cNvPicPr>
          <p:nvPr/>
        </p:nvPicPr>
        <p:blipFill>
          <a:blip r:embed="rId4" cstate="print"/>
          <a:srcRect t="13775" b="7476"/>
          <a:stretch>
            <a:fillRect/>
          </a:stretch>
        </p:blipFill>
        <p:spPr bwMode="auto">
          <a:xfrm>
            <a:off x="335360" y="1340768"/>
            <a:ext cx="3384376" cy="2455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83832" y="188640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Tabriknoma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360" y="1124744"/>
            <a:ext cx="11665296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2-topshiriq.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Namunadan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foydalanib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tabriknoma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matnini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Пользуясь образцом составьте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поздравительный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текст.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aktab\Desktop\images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0" y="2348880"/>
            <a:ext cx="3960440" cy="4184966"/>
          </a:xfrm>
          <a:prstGeom prst="rect">
            <a:avLst/>
          </a:prstGeom>
          <a:noFill/>
        </p:spPr>
      </p:pic>
      <p:sp>
        <p:nvSpPr>
          <p:cNvPr id="7" name="Блок-схема: перфолента 6"/>
          <p:cNvSpPr/>
          <p:nvPr/>
        </p:nvSpPr>
        <p:spPr>
          <a:xfrm>
            <a:off x="4439816" y="2204864"/>
            <a:ext cx="7344816" cy="4464496"/>
          </a:xfrm>
          <a:prstGeom prst="flowChartPunchedTap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Aziz </a:t>
            </a:r>
            <a:r>
              <a:rPr lang="en-US" sz="35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buvijon</a:t>
            </a:r>
            <a:r>
              <a:rPr lang="en-US" sz="3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3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5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Sizni</a:t>
            </a:r>
            <a:r>
              <a:rPr lang="en-US" sz="3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Navro‘z</a:t>
            </a:r>
            <a:r>
              <a:rPr lang="en-US" sz="3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bayrami</a:t>
            </a:r>
            <a:r>
              <a:rPr lang="en-US" sz="3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tabriklayman</a:t>
            </a:r>
            <a:r>
              <a:rPr lang="en-US" sz="3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5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Sizga</a:t>
            </a:r>
            <a:r>
              <a:rPr lang="en-US" sz="3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sog‘liq</a:t>
            </a:r>
            <a:r>
              <a:rPr lang="en-US" sz="3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uzoq</a:t>
            </a:r>
            <a:r>
              <a:rPr lang="en-US" sz="3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umr</a:t>
            </a:r>
            <a:r>
              <a:rPr lang="en-US" sz="3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tilayman</a:t>
            </a:r>
            <a:r>
              <a:rPr lang="en-US" sz="3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5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Baxtimizga</a:t>
            </a:r>
            <a:r>
              <a:rPr lang="en-US" sz="3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doimo</a:t>
            </a:r>
            <a:r>
              <a:rPr lang="en-US" sz="3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sog</a:t>
            </a:r>
            <a:r>
              <a:rPr lang="en-US" sz="3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‘ </a:t>
            </a:r>
            <a:r>
              <a:rPr lang="en-US" sz="35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bo‘ling</a:t>
            </a:r>
            <a:r>
              <a:rPr lang="en-US" sz="3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Sevimli</a:t>
            </a:r>
            <a:r>
              <a:rPr lang="en-US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nabirangiz</a:t>
            </a:r>
            <a:r>
              <a:rPr lang="en-US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Aziz.</a:t>
            </a:r>
            <a:endParaRPr lang="ru-RU" sz="3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83832" y="188640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Tabriknoma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360" y="1124744"/>
            <a:ext cx="1166529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2-topshiriq.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Namunadan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foydalanib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tabriknoma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matnini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Maktab\Desktop\0aaf5b62cc84843bd0fb0fc7e3ab0693.jpg"/>
          <p:cNvPicPr>
            <a:picLocks noChangeAspect="1" noChangeArrowheads="1"/>
          </p:cNvPicPr>
          <p:nvPr/>
        </p:nvPicPr>
        <p:blipFill>
          <a:blip r:embed="rId3" cstate="print"/>
          <a:srcRect t="9950"/>
          <a:stretch>
            <a:fillRect/>
          </a:stretch>
        </p:blipFill>
        <p:spPr bwMode="auto">
          <a:xfrm>
            <a:off x="335360" y="1844824"/>
            <a:ext cx="3960440" cy="3566380"/>
          </a:xfrm>
          <a:prstGeom prst="rect">
            <a:avLst/>
          </a:prstGeom>
          <a:noFill/>
        </p:spPr>
      </p:pic>
      <p:pic>
        <p:nvPicPr>
          <p:cNvPr id="2051" name="Picture 3" descr="C:\Users\Maktab\Desktop\31-1.jpg"/>
          <p:cNvPicPr>
            <a:picLocks noChangeAspect="1" noChangeArrowheads="1"/>
          </p:cNvPicPr>
          <p:nvPr/>
        </p:nvPicPr>
        <p:blipFill>
          <a:blip r:embed="rId4" cstate="print"/>
          <a:srcRect t="5433" b="2212"/>
          <a:stretch>
            <a:fillRect/>
          </a:stretch>
        </p:blipFill>
        <p:spPr bwMode="auto">
          <a:xfrm>
            <a:off x="8184232" y="2852936"/>
            <a:ext cx="3744416" cy="3672408"/>
          </a:xfrm>
          <a:prstGeom prst="rect">
            <a:avLst/>
          </a:prstGeom>
          <a:noFill/>
        </p:spPr>
      </p:pic>
      <p:pic>
        <p:nvPicPr>
          <p:cNvPr id="2052" name="Picture 4" descr="C:\Users\Maktab\Desktop\detsad-210714-1487188429.jpg"/>
          <p:cNvPicPr>
            <a:picLocks noChangeAspect="1" noChangeArrowheads="1"/>
          </p:cNvPicPr>
          <p:nvPr/>
        </p:nvPicPr>
        <p:blipFill>
          <a:blip r:embed="rId5" cstate="print"/>
          <a:srcRect l="17920" r="16001" b="23803"/>
          <a:stretch>
            <a:fillRect/>
          </a:stretch>
        </p:blipFill>
        <p:spPr bwMode="auto">
          <a:xfrm>
            <a:off x="4439816" y="2348880"/>
            <a:ext cx="3600400" cy="34158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75720" y="188640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Muomala</a:t>
            </a:r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odobi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5640" y="1268760"/>
            <a:ext cx="6696744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Tabriklash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istakka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javob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84032" y="2852936"/>
            <a:ext cx="5544616" cy="34163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Sizga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tilayman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Minnatdorman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Xursand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bo‘ldim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360" y="2852936"/>
            <a:ext cx="5832648" cy="3416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Rahmat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Tabrik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rahmat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Tashakkur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68108161</TotalTime>
  <Words>590</Words>
  <Application>Microsoft Office PowerPoint</Application>
  <PresentationFormat>Широкоэкранный</PresentationFormat>
  <Paragraphs>112</Paragraphs>
  <Slides>17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    O‘zbek tili</vt:lpstr>
      <vt:lpstr>MUSTAQIL BAJARISH UCHUN TOPSHIRIQLAR</vt:lpstr>
      <vt:lpstr>Topshiriqlarni yodga oling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MUSTAQIL BAJARISH UCHUN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Lenova 330 pro A6</cp:lastModifiedBy>
  <cp:revision>2283</cp:revision>
  <dcterms:created xsi:type="dcterms:W3CDTF">2020-08-03T09:44:14Z</dcterms:created>
  <dcterms:modified xsi:type="dcterms:W3CDTF">2020-12-09T06:36:12Z</dcterms:modified>
</cp:coreProperties>
</file>