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756" r:id="rId3"/>
    <p:sldId id="723" r:id="rId4"/>
    <p:sldId id="695" r:id="rId5"/>
    <p:sldId id="711" r:id="rId6"/>
    <p:sldId id="739" r:id="rId7"/>
    <p:sldId id="758" r:id="rId8"/>
    <p:sldId id="760" r:id="rId9"/>
    <p:sldId id="761" r:id="rId10"/>
    <p:sldId id="748" r:id="rId11"/>
    <p:sldId id="762" r:id="rId12"/>
    <p:sldId id="749" r:id="rId13"/>
    <p:sldId id="763" r:id="rId14"/>
    <p:sldId id="751" r:id="rId15"/>
    <p:sldId id="764" r:id="rId16"/>
    <p:sldId id="754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2" autoAdjust="0"/>
    <p:restoredTop sz="94833" autoAdjust="0"/>
  </p:normalViewPr>
  <p:slideViewPr>
    <p:cSldViewPr>
      <p:cViewPr varScale="1">
        <p:scale>
          <a:sx n="73" d="100"/>
          <a:sy n="73" d="100"/>
        </p:scale>
        <p:origin x="43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802507" y="2923387"/>
            <a:ext cx="5949677" cy="275876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37383" y="3330662"/>
            <a:ext cx="504055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images (2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18" r="618"/>
          <a:stretch>
            <a:fillRect/>
          </a:stretch>
        </p:blipFill>
        <p:spPr bwMode="auto">
          <a:xfrm>
            <a:off x="7968208" y="2708920"/>
            <a:ext cx="35972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170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Maza-ta’m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tayyorladim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Sho‘rva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23392" y="188640"/>
            <a:ext cx="11017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412776"/>
            <a:ext cx="230425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shira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2064" y="2852936"/>
            <a:ext cx="2160240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9736" y="2204864"/>
            <a:ext cx="2304256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shira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80376" y="3717032"/>
            <a:ext cx="2160240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(143-bet)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3352" y="2204864"/>
            <a:ext cx="116652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qizg‘in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ko‘rilyapti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3352" y="3140968"/>
            <a:ext cx="1166529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konserti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millat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raqslaridan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sahna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352" y="4653136"/>
            <a:ext cx="116652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obodonlashtirish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352" y="5589240"/>
            <a:ext cx="116652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sayliga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ketyapmiz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6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9616" y="188640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360" y="1556792"/>
            <a:ext cx="316835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360" y="2924944"/>
            <a:ext cx="316835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millat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5360" y="4221088"/>
            <a:ext cx="316835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obodonlashtirish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352" y="5517232"/>
            <a:ext cx="324036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sayliga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3-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4005064"/>
            <a:ext cx="2088232" cy="1296144"/>
          </a:xfrm>
          <a:prstGeom prst="rect">
            <a:avLst/>
          </a:prstGeom>
          <a:noFill/>
        </p:spPr>
      </p:pic>
      <p:pic>
        <p:nvPicPr>
          <p:cNvPr id="1027" name="Picture 3" descr="C:\Users\Maktab\Desktop\Hfg_PD_7tLKBo9zheJwrjDZ1Y__xrdc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4005064"/>
            <a:ext cx="1944216" cy="1296144"/>
          </a:xfrm>
          <a:prstGeom prst="rect">
            <a:avLst/>
          </a:prstGeom>
          <a:noFill/>
        </p:spPr>
      </p:pic>
      <p:pic>
        <p:nvPicPr>
          <p:cNvPr id="1028" name="Picture 4" descr="C:\Users\Maktab\Desktop\unnamed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1784" y="4005064"/>
            <a:ext cx="2088232" cy="1296144"/>
          </a:xfrm>
          <a:prstGeom prst="rect">
            <a:avLst/>
          </a:prstGeom>
          <a:noFill/>
        </p:spPr>
      </p:pic>
      <p:pic>
        <p:nvPicPr>
          <p:cNvPr id="1029" name="Picture 5" descr="C:\Users\Maktab\Desktop\unnamed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9776" y="1268760"/>
            <a:ext cx="2304256" cy="1152128"/>
          </a:xfrm>
          <a:prstGeom prst="rect">
            <a:avLst/>
          </a:prstGeom>
          <a:noFill/>
        </p:spPr>
      </p:pic>
      <p:pic>
        <p:nvPicPr>
          <p:cNvPr id="1030" name="Picture 6" descr="C:\Users\Maktab\Desktop\5_3_.jpg"/>
          <p:cNvPicPr>
            <a:picLocks noChangeAspect="1" noChangeArrowheads="1"/>
          </p:cNvPicPr>
          <p:nvPr/>
        </p:nvPicPr>
        <p:blipFill>
          <a:blip r:embed="rId7" cstate="print"/>
          <a:srcRect t="5530" b="7309"/>
          <a:stretch>
            <a:fillRect/>
          </a:stretch>
        </p:blipFill>
        <p:spPr bwMode="auto">
          <a:xfrm>
            <a:off x="6816080" y="1268760"/>
            <a:ext cx="2088232" cy="1166999"/>
          </a:xfrm>
          <a:prstGeom prst="rect">
            <a:avLst/>
          </a:prstGeom>
          <a:noFill/>
        </p:spPr>
      </p:pic>
      <p:pic>
        <p:nvPicPr>
          <p:cNvPr id="1031" name="Picture 7" descr="C:\Users\Maktab\Desktop\AF17EE5D-3294-4CEC-9891-F2734C11B5DD_w408_r1_s.jpg"/>
          <p:cNvPicPr>
            <a:picLocks noChangeAspect="1" noChangeArrowheads="1"/>
          </p:cNvPicPr>
          <p:nvPr/>
        </p:nvPicPr>
        <p:blipFill>
          <a:blip r:embed="rId8" cstate="print"/>
          <a:srcRect r="29589" b="40835"/>
          <a:stretch>
            <a:fillRect/>
          </a:stretch>
        </p:blipFill>
        <p:spPr bwMode="auto">
          <a:xfrm>
            <a:off x="9552384" y="1268760"/>
            <a:ext cx="1944216" cy="1152128"/>
          </a:xfrm>
          <a:prstGeom prst="rect">
            <a:avLst/>
          </a:prstGeom>
          <a:noFill/>
        </p:spPr>
      </p:pic>
      <p:pic>
        <p:nvPicPr>
          <p:cNvPr id="1032" name="Picture 8" descr="C:\Users\Maktab\Desktop\Zh5XZ4d4ra0CtNo2thMAtJPYsA0ttk3Q_mediu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23792" y="2564904"/>
            <a:ext cx="2016224" cy="1302826"/>
          </a:xfrm>
          <a:prstGeom prst="rect">
            <a:avLst/>
          </a:prstGeom>
          <a:noFill/>
        </p:spPr>
      </p:pic>
      <p:pic>
        <p:nvPicPr>
          <p:cNvPr id="1033" name="Picture 9" descr="C:\Users\Maktab\Desktop\17941-22-585_32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16079" y="2564904"/>
            <a:ext cx="2088233" cy="1296144"/>
          </a:xfrm>
          <a:prstGeom prst="rect">
            <a:avLst/>
          </a:prstGeom>
          <a:noFill/>
        </p:spPr>
      </p:pic>
      <p:pic>
        <p:nvPicPr>
          <p:cNvPr id="1034" name="Picture 10" descr="C:\Users\Maktab\Desktop\ce8bcafb1796e369fd260fff09daa67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552384" y="2564904"/>
            <a:ext cx="1944976" cy="1296144"/>
          </a:xfrm>
          <a:prstGeom prst="rect">
            <a:avLst/>
          </a:prstGeom>
          <a:noFill/>
        </p:spPr>
      </p:pic>
      <p:pic>
        <p:nvPicPr>
          <p:cNvPr id="1035" name="Picture 11" descr="C:\Users\Maktab\Desktop\1493487987_b5632518d9b8cb91d6ddf29b0018a2ac_xl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16080" y="5445224"/>
            <a:ext cx="2088232" cy="1152128"/>
          </a:xfrm>
          <a:prstGeom prst="rect">
            <a:avLst/>
          </a:prstGeom>
          <a:noFill/>
        </p:spPr>
      </p:pic>
      <p:pic>
        <p:nvPicPr>
          <p:cNvPr id="1036" name="Picture 12" descr="C:\Users\Maktab\Desktop\DSC01730-e139909404837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51784" y="5445224"/>
            <a:ext cx="2088232" cy="1152128"/>
          </a:xfrm>
          <a:prstGeom prst="rect">
            <a:avLst/>
          </a:prstGeom>
          <a:noFill/>
        </p:spPr>
      </p:pic>
      <p:pic>
        <p:nvPicPr>
          <p:cNvPr id="1037" name="Picture 13" descr="C:\Users\Maktab\Desktop\Namangan-pp-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552385" y="5445224"/>
            <a:ext cx="1944216" cy="115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(143-bet)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268760"/>
            <a:ext cx="1094521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Составьте предложения при помощи данных слов и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словосочетаний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16" y="3284984"/>
            <a:ext cx="10729192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taomlari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udumlari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tayyorlamoq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87688" y="188640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196752"/>
            <a:ext cx="1094521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1988840"/>
            <a:ext cx="1130525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kun”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ma’noni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368" y="2780928"/>
            <a:ext cx="1137726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3573016"/>
            <a:ext cx="1137726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doshqozonlarda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pishiriladi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365104"/>
            <a:ext cx="1137726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taomlari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bezatiladi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5157192"/>
            <a:ext cx="1137726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udumlari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qo‘shiqlar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raqslar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o‘yinlari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o‘ynaladi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8" grpId="0" animBg="1"/>
      <p:bldP spid="5" grpId="0" animBg="1"/>
      <p:bldP spid="7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51784" y="18864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420888"/>
            <a:ext cx="9721080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chuchvara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ko‘katlardan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196752"/>
            <a:ext cx="1144927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sababdan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chuchvara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4293096"/>
            <a:ext cx="972108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bugʻdoyning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novdalari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un,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yogʻlardan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tayyorlanadi.1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sutka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mobaynida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pishiriladi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shifobaxsh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448" y="5157192"/>
            <a:ext cx="1826554" cy="1368152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2).jpg"/>
          <p:cNvPicPr>
            <a:picLocks noChangeAspect="1" noChangeArrowheads="1"/>
          </p:cNvPicPr>
          <p:nvPr/>
        </p:nvPicPr>
        <p:blipFill>
          <a:blip r:embed="rId4" cstate="print"/>
          <a:srcRect t="6897" b="6897"/>
          <a:stretch>
            <a:fillRect/>
          </a:stretch>
        </p:blipFill>
        <p:spPr bwMode="auto">
          <a:xfrm>
            <a:off x="10128448" y="2492896"/>
            <a:ext cx="1784255" cy="1296144"/>
          </a:xfrm>
          <a:prstGeom prst="rect">
            <a:avLst/>
          </a:prstGeom>
          <a:noFill/>
        </p:spPr>
      </p:pic>
      <p:pic>
        <p:nvPicPr>
          <p:cNvPr id="2052" name="Picture 4" descr="C:\Users\Maktab\Desktop\maxresdefault (3).jpg"/>
          <p:cNvPicPr>
            <a:picLocks noChangeAspect="1" noChangeArrowheads="1"/>
          </p:cNvPicPr>
          <p:nvPr/>
        </p:nvPicPr>
        <p:blipFill>
          <a:blip r:embed="rId5" cstate="print"/>
          <a:srcRect l="11934" r="6235"/>
          <a:stretch>
            <a:fillRect/>
          </a:stretch>
        </p:blipFill>
        <p:spPr bwMode="auto">
          <a:xfrm>
            <a:off x="10128448" y="3861048"/>
            <a:ext cx="1800200" cy="1237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484784"/>
            <a:ext cx="7344816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3-topshiriq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143-bet)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005064"/>
            <a:ext cx="7344816" cy="2304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tabriklab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sinfdoshingizga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(143-bet)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7344816" cy="26642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maza-ta’mni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taomlari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365104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taxir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suvli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(141-bet)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3" y="188640"/>
            <a:ext cx="11737131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2204864"/>
            <a:ext cx="9361040" cy="10801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dasturxoniga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qovurilgan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chuchvaralar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o‘zgacha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ko‘rk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3429000"/>
            <a:ext cx="9361040" cy="1008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chuchuk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suzmalardan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bahoriy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salat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196752"/>
            <a:ext cx="936104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piyozlardan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tayyorlangan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qatlama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foydalidir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4581128"/>
            <a:ext cx="936104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Yalpiz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ko‘katlardan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yopilgan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totli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somsalar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jonga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darmon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5661248"/>
            <a:ext cx="9361040" cy="86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Taxir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ko‘katlar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salatlar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vitaminlarga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boydir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3793" name="Picture 1" descr="C:\Users\Maktab\Desktop\dQo0Ln15212946930302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0456" y="3429000"/>
            <a:ext cx="1512168" cy="1007185"/>
          </a:xfrm>
          <a:prstGeom prst="rect">
            <a:avLst/>
          </a:prstGeom>
          <a:noFill/>
        </p:spPr>
      </p:pic>
      <p:pic>
        <p:nvPicPr>
          <p:cNvPr id="10" name="Picture 2" descr="https://zira.uz/wp-content/uploads/2019/04/mali-katlama-5-150x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0456" y="1268760"/>
            <a:ext cx="1512168" cy="936104"/>
          </a:xfrm>
          <a:prstGeom prst="rect">
            <a:avLst/>
          </a:prstGeom>
          <a:noFill/>
        </p:spPr>
      </p:pic>
      <p:pic>
        <p:nvPicPr>
          <p:cNvPr id="33795" name="Picture 3" descr="C:\Users\Maktab\Desktop\1UXXV715212946925881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00456" y="2276872"/>
            <a:ext cx="1513559" cy="1080120"/>
          </a:xfrm>
          <a:prstGeom prst="rect">
            <a:avLst/>
          </a:prstGeom>
          <a:noFill/>
        </p:spPr>
      </p:pic>
      <p:pic>
        <p:nvPicPr>
          <p:cNvPr id="33796" name="Picture 4" descr="C:\Users\Maktab\Desktop\UVqQxS15212946927867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00456" y="4509120"/>
            <a:ext cx="1512168" cy="1007185"/>
          </a:xfrm>
          <a:prstGeom prst="rect">
            <a:avLst/>
          </a:prstGeom>
          <a:noFill/>
        </p:spPr>
      </p:pic>
      <p:pic>
        <p:nvPicPr>
          <p:cNvPr id="33797" name="Picture 5" descr="C:\Users\Maktab\Desktop\maxresdefault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00455" y="5589240"/>
            <a:ext cx="1536171" cy="10081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9656" y="188640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8008" y="2420888"/>
            <a:ext cx="554461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Nigora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opa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Yaxshimisan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O‘qishlaring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5" name="Picture 1" descr="C:\Users\Maktab\Desktop\282f2d373c9da1cc660f1d52a42fbf64.jpg"/>
          <p:cNvPicPr>
            <a:picLocks noChangeAspect="1" noChangeArrowheads="1"/>
          </p:cNvPicPr>
          <p:nvPr/>
        </p:nvPicPr>
        <p:blipFill>
          <a:blip r:embed="rId3" cstate="print"/>
          <a:srcRect l="8001" r="8001"/>
          <a:stretch>
            <a:fillRect/>
          </a:stretch>
        </p:blipFill>
        <p:spPr bwMode="auto">
          <a:xfrm>
            <a:off x="407368" y="1988841"/>
            <a:ext cx="3240360" cy="2185988"/>
          </a:xfrm>
          <a:prstGeom prst="rect">
            <a:avLst/>
          </a:prstGeom>
          <a:noFill/>
        </p:spPr>
      </p:pic>
      <p:pic>
        <p:nvPicPr>
          <p:cNvPr id="31746" name="Picture 2" descr="C:\Users\Maktab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576" y="4221088"/>
            <a:ext cx="3456384" cy="2386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159896" y="188640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1944" y="1772816"/>
            <a:ext cx="6048672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buvimlarnikiga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-a?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Esingdan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chiqmasin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tabriklasak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9698" name="Picture 2" descr="C:\Users\Maktab\Desktop\Qizlar-navroz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80" y="4005064"/>
            <a:ext cx="4032448" cy="2520280"/>
          </a:xfrm>
          <a:prstGeom prst="rect">
            <a:avLst/>
          </a:prstGeom>
          <a:noFill/>
        </p:spPr>
      </p:pic>
      <p:pic>
        <p:nvPicPr>
          <p:cNvPr id="1027" name="Picture 3" descr="C:\Users\Maktab\Desktop\famil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340768"/>
            <a:ext cx="3125994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360" y="188640"/>
            <a:ext cx="11521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848" y="1700808"/>
            <a:ext cx="7128792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Kechqurun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tort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pishiraman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qog‘ozlar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kompozitsiya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tayyorlashni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tayyorlayapman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7649" name="Picture 1" descr="C:\Users\Maktab\Desktop\maxresdefaul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3933056"/>
            <a:ext cx="3857570" cy="2520280"/>
          </a:xfrm>
          <a:prstGeom prst="rect">
            <a:avLst/>
          </a:prstGeom>
          <a:noFill/>
        </p:spPr>
      </p:pic>
      <p:pic>
        <p:nvPicPr>
          <p:cNvPr id="27651" name="Picture 3" descr="C:\Users\Maktab\Desktop\8149180608.jpg"/>
          <p:cNvPicPr>
            <a:picLocks noChangeAspect="1" noChangeArrowheads="1"/>
          </p:cNvPicPr>
          <p:nvPr/>
        </p:nvPicPr>
        <p:blipFill>
          <a:blip r:embed="rId4" cstate="print"/>
          <a:srcRect t="13775" b="7476"/>
          <a:stretch>
            <a:fillRect/>
          </a:stretch>
        </p:blipFill>
        <p:spPr bwMode="auto">
          <a:xfrm>
            <a:off x="335360" y="1340768"/>
            <a:ext cx="3384376" cy="2455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124744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Пользуясь образцом составьте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поздравительный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текст.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348880"/>
            <a:ext cx="3960440" cy="4184966"/>
          </a:xfrm>
          <a:prstGeom prst="rect">
            <a:avLst/>
          </a:prstGeom>
          <a:noFill/>
        </p:spPr>
      </p:pic>
      <p:sp>
        <p:nvSpPr>
          <p:cNvPr id="7" name="Блок-схема: перфолента 6"/>
          <p:cNvSpPr/>
          <p:nvPr/>
        </p:nvSpPr>
        <p:spPr>
          <a:xfrm>
            <a:off x="4439816" y="2204864"/>
            <a:ext cx="7344816" cy="4464496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Aziz </a:t>
            </a:r>
            <a:r>
              <a:rPr lang="en-US" sz="35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buvijon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tabriklayman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sog‘liq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tilayman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5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nabirangiz</a:t>
            </a:r>
            <a:r>
              <a:rPr lang="en-US" sz="3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Aziz.</a:t>
            </a:r>
            <a:endParaRPr lang="ru-RU" sz="3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124744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0aaf5b62cc84843bd0fb0fc7e3ab0693.jpg"/>
          <p:cNvPicPr>
            <a:picLocks noChangeAspect="1" noChangeArrowheads="1"/>
          </p:cNvPicPr>
          <p:nvPr/>
        </p:nvPicPr>
        <p:blipFill>
          <a:blip r:embed="rId3" cstate="print"/>
          <a:srcRect t="9950"/>
          <a:stretch>
            <a:fillRect/>
          </a:stretch>
        </p:blipFill>
        <p:spPr bwMode="auto">
          <a:xfrm>
            <a:off x="335360" y="1844824"/>
            <a:ext cx="3960440" cy="3566380"/>
          </a:xfrm>
          <a:prstGeom prst="rect">
            <a:avLst/>
          </a:prstGeom>
          <a:noFill/>
        </p:spPr>
      </p:pic>
      <p:pic>
        <p:nvPicPr>
          <p:cNvPr id="2051" name="Picture 3" descr="C:\Users\Maktab\Desktop\31-1.jpg"/>
          <p:cNvPicPr>
            <a:picLocks noChangeAspect="1" noChangeArrowheads="1"/>
          </p:cNvPicPr>
          <p:nvPr/>
        </p:nvPicPr>
        <p:blipFill>
          <a:blip r:embed="rId4" cstate="print"/>
          <a:srcRect t="5433" b="2212"/>
          <a:stretch>
            <a:fillRect/>
          </a:stretch>
        </p:blipFill>
        <p:spPr bwMode="auto">
          <a:xfrm>
            <a:off x="8184232" y="2852936"/>
            <a:ext cx="3744416" cy="3672408"/>
          </a:xfrm>
          <a:prstGeom prst="rect">
            <a:avLst/>
          </a:prstGeom>
          <a:noFill/>
        </p:spPr>
      </p:pic>
      <p:pic>
        <p:nvPicPr>
          <p:cNvPr id="2052" name="Picture 4" descr="C:\Users\Maktab\Desktop\detsad-210714-1487188429.jpg"/>
          <p:cNvPicPr>
            <a:picLocks noChangeAspect="1" noChangeArrowheads="1"/>
          </p:cNvPicPr>
          <p:nvPr/>
        </p:nvPicPr>
        <p:blipFill>
          <a:blip r:embed="rId5" cstate="print"/>
          <a:srcRect l="17920" r="16001" b="23803"/>
          <a:stretch>
            <a:fillRect/>
          </a:stretch>
        </p:blipFill>
        <p:spPr bwMode="auto">
          <a:xfrm>
            <a:off x="4439816" y="2348880"/>
            <a:ext cx="3600400" cy="3415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5640" y="1268760"/>
            <a:ext cx="6696744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Tabriklash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istakka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4032" y="2852936"/>
            <a:ext cx="5544616" cy="34163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tilayman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Minnatdorman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2852936"/>
            <a:ext cx="5832648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Tabrik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Tashakkur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68108161</TotalTime>
  <Words>590</Words>
  <Application>Microsoft Office PowerPoint</Application>
  <PresentationFormat>Широкоэкранный</PresentationFormat>
  <Paragraphs>112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2283</cp:revision>
  <dcterms:created xsi:type="dcterms:W3CDTF">2020-08-03T09:44:14Z</dcterms:created>
  <dcterms:modified xsi:type="dcterms:W3CDTF">2020-12-09T06:36:12Z</dcterms:modified>
</cp:coreProperties>
</file>