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747" r:id="rId3"/>
    <p:sldId id="723" r:id="rId4"/>
    <p:sldId id="695" r:id="rId5"/>
    <p:sldId id="711" r:id="rId6"/>
    <p:sldId id="739" r:id="rId7"/>
    <p:sldId id="748" r:id="rId8"/>
    <p:sldId id="749" r:id="rId9"/>
    <p:sldId id="751" r:id="rId10"/>
    <p:sldId id="752" r:id="rId11"/>
    <p:sldId id="753" r:id="rId12"/>
    <p:sldId id="750" r:id="rId13"/>
    <p:sldId id="732" r:id="rId14"/>
    <p:sldId id="754" r:id="rId15"/>
    <p:sldId id="742" r:id="rId16"/>
    <p:sldId id="755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73" d="100"/>
          <a:sy n="73" d="100"/>
        </p:scale>
        <p:origin x="38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802507" y="2923387"/>
            <a:ext cx="5949677" cy="288187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Maza-ta’m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7408" y="3573016"/>
            <a:ext cx="504055" cy="194421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1403143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2683" r="2683"/>
          <a:stretch>
            <a:fillRect/>
          </a:stretch>
        </p:blipFill>
        <p:spPr bwMode="auto">
          <a:xfrm>
            <a:off x="8184232" y="2688029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71864" y="1886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700808"/>
            <a:ext cx="10945216" cy="4391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Navro‘zda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dasturxonining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bezatilishi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639616" y="0"/>
            <a:ext cx="7657686" cy="110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3212976"/>
            <a:ext cx="20162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sumalak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9736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taomlari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864" y="3212976"/>
            <a:ext cx="21602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somsa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288" y="3212976"/>
            <a:ext cx="28803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chuchvara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296" y="5877272"/>
            <a:ext cx="273630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piyozli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32" y="5877272"/>
            <a:ext cx="28083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ko‘katli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salatlar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440" y="5805264"/>
            <a:ext cx="1944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xalim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ktab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1268760"/>
            <a:ext cx="3200355" cy="1800200"/>
          </a:xfrm>
          <a:prstGeom prst="rect">
            <a:avLst/>
          </a:prstGeom>
          <a:noFill/>
        </p:spPr>
      </p:pic>
      <p:pic>
        <p:nvPicPr>
          <p:cNvPr id="1027" name="Picture 3" descr="C:\Users\Maktab\Desktop\hq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3933056"/>
            <a:ext cx="2928492" cy="1728192"/>
          </a:xfrm>
          <a:prstGeom prst="rect">
            <a:avLst/>
          </a:prstGeom>
          <a:noFill/>
        </p:spPr>
      </p:pic>
      <p:pic>
        <p:nvPicPr>
          <p:cNvPr id="1028" name="Picture 4" descr="C:\Users\Maktab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0" y="1268760"/>
            <a:ext cx="3024336" cy="1873085"/>
          </a:xfrm>
          <a:prstGeom prst="rect">
            <a:avLst/>
          </a:prstGeom>
          <a:noFill/>
        </p:spPr>
      </p:pic>
      <p:pic>
        <p:nvPicPr>
          <p:cNvPr id="1029" name="Picture 5" descr="C:\Users\Maktab\Desktop\1ba359113a60f95282bb060e5508fd9a.jpg"/>
          <p:cNvPicPr>
            <a:picLocks noChangeAspect="1" noChangeArrowheads="1"/>
          </p:cNvPicPr>
          <p:nvPr/>
        </p:nvPicPr>
        <p:blipFill>
          <a:blip r:embed="rId6" cstate="print"/>
          <a:srcRect b="15350"/>
          <a:stretch>
            <a:fillRect/>
          </a:stretch>
        </p:blipFill>
        <p:spPr bwMode="auto">
          <a:xfrm>
            <a:off x="479376" y="1268760"/>
            <a:ext cx="3024570" cy="1872208"/>
          </a:xfrm>
          <a:prstGeom prst="rect">
            <a:avLst/>
          </a:prstGeom>
          <a:noFill/>
        </p:spPr>
      </p:pic>
      <p:pic>
        <p:nvPicPr>
          <p:cNvPr id="1030" name="Picture 6" descr="C:\Users\Maktab\Desktop\maxresdefault (1).jpg"/>
          <p:cNvPicPr>
            <a:picLocks noChangeAspect="1" noChangeArrowheads="1"/>
          </p:cNvPicPr>
          <p:nvPr/>
        </p:nvPicPr>
        <p:blipFill>
          <a:blip r:embed="rId7" cstate="print"/>
          <a:srcRect r="3341"/>
          <a:stretch>
            <a:fillRect/>
          </a:stretch>
        </p:blipFill>
        <p:spPr bwMode="auto">
          <a:xfrm>
            <a:off x="8616280" y="4005064"/>
            <a:ext cx="2999656" cy="1745633"/>
          </a:xfrm>
          <a:prstGeom prst="rect">
            <a:avLst/>
          </a:prstGeom>
          <a:noFill/>
        </p:spPr>
      </p:pic>
      <p:pic>
        <p:nvPicPr>
          <p:cNvPr id="1031" name="Picture 7" descr="C:\Users\Maktab\Desktop\IGP57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7808" y="3861048"/>
            <a:ext cx="3024336" cy="18314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1628800"/>
            <a:ext cx="2880320" cy="32835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lazzatli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achchiq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0256" y="3068960"/>
            <a:ext cx="2880320" cy="32835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bemaza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sersuv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taxir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840" y="2348880"/>
            <a:ext cx="2952328" cy="3283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chuchuk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916832"/>
            <a:ext cx="11449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chuchuk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uzumdan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sharbat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08" y="1196752"/>
            <a:ext cx="106571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Maza-ta’m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3356992"/>
            <a:ext cx="114492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Qulupnay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chuchuk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Ba’zan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bemaza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qulupnay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uchraydi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4797152"/>
            <a:ext cx="113772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Smorodina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vitaminiga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boy.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Shaftoli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Tut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48" y="2276872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08" y="1196752"/>
            <a:ext cx="106571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Maza-ta’m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560" y="3717032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chuchuk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664" y="5157192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024" y="2492896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sersuv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200" y="5301208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bemaza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6120" y="3861048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mazali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916832"/>
            <a:ext cx="113052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limonning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196752"/>
            <a:ext cx="1108923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2780928"/>
            <a:ext cx="113052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?),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4509120"/>
            <a:ext cx="11377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Rayhonlar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garmdori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3645024"/>
            <a:ext cx="11377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Shaftolining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5373216"/>
            <a:ext cx="113052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?),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988840"/>
            <a:ext cx="113052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limonning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196752"/>
            <a:ext cx="1108923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2924944"/>
            <a:ext cx="113052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donali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4725144"/>
            <a:ext cx="11377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Rayhonlar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garmdori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3789040"/>
            <a:ext cx="11377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Shaftolining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qizg‘ish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5661248"/>
            <a:ext cx="113052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340768"/>
            <a:ext cx="7344816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maza-ta’mni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4365104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taxir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suvli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(141-bet)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632848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Rang-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(139-bet)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188640"/>
            <a:ext cx="118094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Topshiriqlarni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1268760"/>
            <a:ext cx="1144927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gullarni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terdim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2420888"/>
            <a:ext cx="1144927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Bog‘imizda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olcha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mevalari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pishib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yetildi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3501008"/>
            <a:ext cx="1144927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Terimchilar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paxtalarni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terishda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yordamlashdilar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4581128"/>
            <a:ext cx="1144927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Osmonni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bulutlar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qopladi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chaqmoq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chaqa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5589240"/>
            <a:ext cx="1144927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bog‘larda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yam-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maysalar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ko‘kargan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18864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sayli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008" y="2564904"/>
            <a:ext cx="5544616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guzarida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saylida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Bilasanmi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Maktab\Desktop\20140916112939-89dcc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2348880"/>
            <a:ext cx="527692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Tanlovlar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88" y="2204864"/>
            <a:ext cx="6768752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Ha,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mahalladoshlar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nishonlaymiz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tanlovlar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jism-695x4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268760"/>
            <a:ext cx="4320480" cy="2592288"/>
          </a:xfrm>
          <a:prstGeom prst="rect">
            <a:avLst/>
          </a:prstGeom>
          <a:noFill/>
        </p:spPr>
      </p:pic>
      <p:pic>
        <p:nvPicPr>
          <p:cNvPr id="2051" name="Picture 3" descr="C:\Users\Maktab\Desktop\photo_2017-03-20_19-18-47andijonz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4005064"/>
            <a:ext cx="417646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3368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752" y="1340768"/>
            <a:ext cx="7992888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munosabati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o‘tkaziladigan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tanlovda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qatnashasizlarmi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Ha,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tanlovida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qatnashmoqchimiz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qatnashadilar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-a?</a:t>
            </a:r>
          </a:p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buvijonim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qatnashib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tanlov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shartiga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qo‘shiqlaridan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074" name="Picture 2" descr="C:\Users\Maktab\Desktop\bccc8c04223f23556524021965f321a6.jpg"/>
          <p:cNvPicPr>
            <a:picLocks noChangeAspect="1" noChangeArrowheads="1"/>
          </p:cNvPicPr>
          <p:nvPr/>
        </p:nvPicPr>
        <p:blipFill>
          <a:blip r:embed="rId3" cstate="print"/>
          <a:srcRect b="5512"/>
          <a:stretch>
            <a:fillRect/>
          </a:stretch>
        </p:blipFill>
        <p:spPr bwMode="auto">
          <a:xfrm>
            <a:off x="263352" y="1556792"/>
            <a:ext cx="3456384" cy="2160240"/>
          </a:xfrm>
          <a:prstGeom prst="rect">
            <a:avLst/>
          </a:prstGeom>
          <a:noFill/>
        </p:spPr>
      </p:pic>
      <p:pic>
        <p:nvPicPr>
          <p:cNvPr id="3075" name="Picture 3" descr="C:\Users\Maktab\Desktop\unname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005064"/>
            <a:ext cx="345976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268760"/>
            <a:ext cx="11305256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mazali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totli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chuchuk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achchiq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nordon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sho‘r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bemaza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narsalarning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maza-ta’mini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ifodalaydi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ko‘radilar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Bozordan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oldik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(140-bet)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maza-ta’m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680" y="3789040"/>
            <a:ext cx="280831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murabbo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6320" y="3789040"/>
            <a:ext cx="187220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75520" y="4365104"/>
            <a:ext cx="10801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75520" y="3501008"/>
            <a:ext cx="1152128" cy="6480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919536" y="4581128"/>
            <a:ext cx="1008112" cy="504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392144" y="4725144"/>
            <a:ext cx="1152128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48128" y="3501008"/>
            <a:ext cx="1296144" cy="6480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20136" y="4437112"/>
            <a:ext cx="12241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2024" y="299695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11" grpId="0" animBg="1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(140-bet)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2492896"/>
            <a:ext cx="10729192" cy="3385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nishonlanadi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Navro‘zga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bag‘ishlangan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Tadbirda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qatnashadilar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ijro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raqs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ko‘pchilikka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manzur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64066856</TotalTime>
  <Words>667</Words>
  <Application>Microsoft Office PowerPoint</Application>
  <PresentationFormat>Широкоэкранный</PresentationFormat>
  <Paragraphs>122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Topshiriqlarni yodga oling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2223</cp:revision>
  <dcterms:created xsi:type="dcterms:W3CDTF">2020-08-03T09:44:14Z</dcterms:created>
  <dcterms:modified xsi:type="dcterms:W3CDTF">2020-12-07T07:33:15Z</dcterms:modified>
</cp:coreProperties>
</file>