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4" r:id="rId2"/>
    <p:sldId id="738" r:id="rId3"/>
    <p:sldId id="723" r:id="rId4"/>
    <p:sldId id="695" r:id="rId5"/>
    <p:sldId id="711" r:id="rId6"/>
    <p:sldId id="739" r:id="rId7"/>
    <p:sldId id="731" r:id="rId8"/>
    <p:sldId id="740" r:id="rId9"/>
    <p:sldId id="724" r:id="rId10"/>
    <p:sldId id="741" r:id="rId11"/>
    <p:sldId id="732" r:id="rId12"/>
    <p:sldId id="742" r:id="rId13"/>
    <p:sldId id="746" r:id="rId14"/>
    <p:sldId id="733" r:id="rId15"/>
    <p:sldId id="713" r:id="rId16"/>
    <p:sldId id="734" r:id="rId17"/>
    <p:sldId id="743" r:id="rId18"/>
    <p:sldId id="744" r:id="rId19"/>
    <p:sldId id="735" r:id="rId20"/>
    <p:sldId id="714" r:id="rId21"/>
    <p:sldId id="27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25" autoAdjust="0"/>
    <p:restoredTop sz="94364" autoAdjust="0"/>
  </p:normalViewPr>
  <p:slideViewPr>
    <p:cSldViewPr>
      <p:cViewPr varScale="1">
        <p:scale>
          <a:sx n="73" d="100"/>
          <a:sy n="73" d="100"/>
        </p:scale>
        <p:origin x="38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70" y="31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6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75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059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730499" y="2831054"/>
            <a:ext cx="5949677" cy="2974210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Ilyos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Muslim.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she’ri</a:t>
            </a:r>
            <a:endParaRPr lang="en-US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767408" y="3573016"/>
            <a:ext cx="504055" cy="1872208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7" name="Picture 3" descr="C:\Users\Maktab\Desktop\article9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4060" r="4060"/>
          <a:stretch>
            <a:fillRect/>
          </a:stretch>
        </p:blipFill>
        <p:spPr bwMode="auto">
          <a:xfrm>
            <a:off x="7395071" y="2636912"/>
            <a:ext cx="4173537" cy="34067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99965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700808"/>
            <a:ext cx="266429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7688" y="188640"/>
            <a:ext cx="4785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Matndagi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sifatlar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640" y="2852936"/>
            <a:ext cx="273630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shovqinli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5920" y="4077072"/>
            <a:ext cx="288032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0136" y="5301208"/>
            <a:ext cx="316835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(137-bet)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8088" y="2132856"/>
            <a:ext cx="396044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qizg‘ish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uz-Cyrl-UZ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photo_2020-12-05_22-09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1988840"/>
            <a:ext cx="4392488" cy="437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(137-bet)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368" y="2132856"/>
            <a:ext cx="763284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sochlari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68" y="3068960"/>
            <a:ext cx="828092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g‘unchasi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4941168"/>
            <a:ext cx="98650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Gulning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barglari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yaproqlari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4005064"/>
            <a:ext cx="9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5805264"/>
            <a:ext cx="10801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ko‘ylagi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yoqalari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qizg‘ish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rangda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1-mashq 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(137-bet)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6080" y="2060848"/>
            <a:ext cx="3960440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qop-qora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qizil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pushti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qizg‘ish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rasmga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rang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Maktab\Desktop\photo_2020-12-05_23-46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7448" y="2204864"/>
            <a:ext cx="4896544" cy="4071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1824" y="188640"/>
            <a:ext cx="311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1464" y="2204864"/>
            <a:ext cx="9793088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Ilyos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Muslim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taniqli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shoiri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bolalarga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atalgan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mazmunli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tushunarli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ixcham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sodda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she’rlari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yoqadi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977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5920" y="2564904"/>
            <a:ext cx="640871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Halima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bog‘ga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kirdi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Tong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payti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shosha-pisha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Ilk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terdi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Nomi –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gunafsha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7368" y="1268760"/>
            <a:ext cx="114492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234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9456" y="4365104"/>
            <a:ext cx="3961089" cy="2232248"/>
          </a:xfrm>
          <a:prstGeom prst="rect">
            <a:avLst/>
          </a:prstGeom>
          <a:noFill/>
        </p:spPr>
      </p:pic>
      <p:pic>
        <p:nvPicPr>
          <p:cNvPr id="1028" name="Picture 4" descr="C:\Users\Maktab\Desktop\viola-opisanie-vidy-i-vyrashchivanie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1988840"/>
            <a:ext cx="4100240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79776" y="188640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Bog‘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3140968"/>
            <a:ext cx="612068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Haqiqatan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bog‘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husnin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bezab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turgandi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tusin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Ochilib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qulf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urgandi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Maktab\Desktop\9716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132856"/>
            <a:ext cx="5040560" cy="3501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03712" y="18864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dildan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2708920"/>
            <a:ext cx="6552728" cy="30469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Halima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Qayga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ketmoqchi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Chin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dildan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Kimni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etmoqchi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2060848"/>
            <a:ext cx="42484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15880" y="188640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880" y="2708920"/>
            <a:ext cx="6768752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Uyga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bildik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Quvnagan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sho‘x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ko‘zidan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Gulni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qilibdi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Oyisiga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o‘zidan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196752"/>
            <a:ext cx="1166529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d4bd792a79289941398bd6684ade07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916832"/>
            <a:ext cx="3600400" cy="2306491"/>
          </a:xfrm>
          <a:prstGeom prst="rect">
            <a:avLst/>
          </a:prstGeom>
          <a:noFill/>
        </p:spPr>
      </p:pic>
      <p:pic>
        <p:nvPicPr>
          <p:cNvPr id="3075" name="Picture 3" descr="C:\Users\Maktab\Desktop\7582d8483d430f3016e4dbd1d0727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480" y="4293096"/>
            <a:ext cx="3384376" cy="225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9816" y="1484784"/>
            <a:ext cx="7752184" cy="1277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подарок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shosha-pisha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второпях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gunafsha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фиалка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o‘zidan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себя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маленький</a:t>
            </a:r>
            <a:endParaRPr lang="en-US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1092" y="214290"/>
            <a:ext cx="9501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“XOTIRA  MASHQI”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Maktab\Desktop\уящя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384" y="1988840"/>
            <a:ext cx="363886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4546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416824" cy="172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Assalom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mavzusida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qatnashgan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Mehribon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(135-bet)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871864" y="1886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496" y="1844824"/>
            <a:ext cx="907300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nomlangan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lnSpc>
                <a:spcPct val="150000"/>
              </a:lnSpc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o‘ylaysiz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Halimaning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sovg‘asi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oyisiga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yoqdimi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4829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484784"/>
            <a:ext cx="7632848" cy="216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i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Cyrl-UZ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Rang-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tusni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bildiruvchi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sifatlarga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keltiring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240" y="2132856"/>
            <a:ext cx="3384376" cy="3545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368" y="3933056"/>
            <a:ext cx="7344816" cy="20162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2. “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. (139-bet)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188640"/>
            <a:ext cx="11809412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Assalom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368" y="1268760"/>
            <a:ext cx="11449272" cy="52565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O‘lkamizda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kezmoqda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Tog‘lardagi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qorlar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yashil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Bahorning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dastlabki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boychechak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tiniq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siyohrang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chuchmoma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yaproqlar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orasidan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mo‘ralab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xushbo‘y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binafshalar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ochila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Qip-qizil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qizg‘aldoqlar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cho‘g‘dek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lovillaydi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momoqaymoqlar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barra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ko‘m-ko‘k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maysalar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uzra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yashnab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Daraxtlar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kurtak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chiqarib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oppoq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Dalalarda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ishlar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/>
              <a:t> </a:t>
            </a:r>
          </a:p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36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5400" dirty="0" smtClean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376" y="1268760"/>
            <a:ext cx="1140194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1-topshiriq.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Tinglang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So‘zlang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Ответьте на вопросы и выполните задания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360" y="188640"/>
            <a:ext cx="1080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Mening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hammadan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2492896"/>
            <a:ext cx="734481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shahardan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shovqinli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bozorda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yo‘qolib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to‘xtovsiz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Oyijoooon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qichqirardi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atrofiga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to‘planib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Maktab\Desktop\devochka-Hnykal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432" y="2564904"/>
            <a:ext cx="2959495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5720" y="188640"/>
            <a:ext cx="50508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40" y="1556792"/>
            <a:ext cx="7128792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ko‘rinishi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yig‘lashdan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to‘xtab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yuzidagi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artib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izlay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 descr="C:\Users\Maktab\Desktop\0c5401dc74d54c4163672817481n--kartiny-i-panno-portret-na-zak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348880"/>
            <a:ext cx="4058873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3832" y="188640"/>
            <a:ext cx="2771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Onajonim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7968" y="2492896"/>
            <a:ext cx="5976664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ko‘chadagi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ayollarga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qidirib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bozorni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aylanib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vaqt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7" name="Picture 3" descr="C:\Users\Maktab\Desktop\1474057818_na_baz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556792"/>
            <a:ext cx="5184576" cy="3762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1464" y="188640"/>
            <a:ext cx="8184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Xursandchilik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yoshlari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1628800"/>
            <a:ext cx="6840760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Kutilmaganda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ayolning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ag‘riga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bag‘riga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xursandchilik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yoshlari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ovozda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Onajonim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topilganingiz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ketmang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-da!</a:t>
            </a:r>
          </a:p>
        </p:txBody>
      </p:sp>
      <p:pic>
        <p:nvPicPr>
          <p:cNvPr id="4098" name="Picture 2" descr="C:\Users\Maktab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4" y="1916832"/>
            <a:ext cx="3240360" cy="3994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352" y="188640"/>
            <a:ext cx="1029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dunyodagi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onasiz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3872" y="2636912"/>
            <a:ext cx="6840760" cy="3416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dunyodagi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!”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qichqirdi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Qizchaning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Ammo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to‘planganlarning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eta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Maktab\Desktop\ma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1628800"/>
            <a:ext cx="4176464" cy="3341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5662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999656" y="0"/>
            <a:ext cx="7657686" cy="1107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700808"/>
            <a:ext cx="11089232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>
              <a:buAutoNum type="arabi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Matndan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sifatlarni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daftaringizga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Bayram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munosabati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onangiz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opangiz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buvingizga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Tabriknoma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qizchaga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e’tiroz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bildirmadi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o‘ylaysiz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7688" y="188640"/>
            <a:ext cx="584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64066705</TotalTime>
  <Words>734</Words>
  <Application>Microsoft Office PowerPoint</Application>
  <PresentationFormat>Широкоэкранный</PresentationFormat>
  <Paragraphs>148</Paragraphs>
  <Slides>21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    O‘zbek tili</vt:lpstr>
      <vt:lpstr>MUSTAQIL BAJARISH UCHUN TOPSHIRIQLAR</vt:lpstr>
      <vt:lpstr>Assalom bahor!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2184</cp:revision>
  <dcterms:created xsi:type="dcterms:W3CDTF">2020-08-03T09:44:14Z</dcterms:created>
  <dcterms:modified xsi:type="dcterms:W3CDTF">2020-12-07T08:35:38Z</dcterms:modified>
</cp:coreProperties>
</file>