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4" r:id="rId2"/>
    <p:sldId id="730" r:id="rId3"/>
    <p:sldId id="723" r:id="rId4"/>
    <p:sldId id="722" r:id="rId5"/>
    <p:sldId id="695" r:id="rId6"/>
    <p:sldId id="711" r:id="rId7"/>
    <p:sldId id="731" r:id="rId8"/>
    <p:sldId id="724" r:id="rId9"/>
    <p:sldId id="732" r:id="rId10"/>
    <p:sldId id="733" r:id="rId11"/>
    <p:sldId id="712" r:id="rId12"/>
    <p:sldId id="713" r:id="rId13"/>
    <p:sldId id="734" r:id="rId14"/>
    <p:sldId id="735" r:id="rId15"/>
    <p:sldId id="714" r:id="rId16"/>
    <p:sldId id="737" r:id="rId17"/>
    <p:sldId id="27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91" autoAdjust="0"/>
    <p:restoredTop sz="94364" autoAdjust="0"/>
  </p:normalViewPr>
  <p:slideViewPr>
    <p:cSldViewPr>
      <p:cViewPr varScale="1">
        <p:scale>
          <a:sx n="73" d="100"/>
          <a:sy n="73" d="100"/>
        </p:scale>
        <p:origin x="24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87181-4B57-4ADF-95CC-5A7C665111D8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E51D52-C871-41AB-9FB4-8FEA04BA79A5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Bahor</a:t>
          </a:r>
          <a:r>
            <a: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taomlari</a:t>
          </a:r>
          <a:endParaRPr lang="ru-RU" sz="4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B86513-9857-48B2-B87B-6CCA7F358AB2}" type="parTrans" cxnId="{08748385-D4D8-4974-AD15-6EE44883B79A}">
      <dgm:prSet/>
      <dgm:spPr/>
      <dgm:t>
        <a:bodyPr/>
        <a:lstStyle/>
        <a:p>
          <a:endParaRPr lang="ru-RU"/>
        </a:p>
      </dgm:t>
    </dgm:pt>
    <dgm:pt modelId="{16FD4220-D1A4-4C4E-9E56-F9382EC41A5C}" type="sibTrans" cxnId="{08748385-D4D8-4974-AD15-6EE44883B79A}">
      <dgm:prSet/>
      <dgm:spPr/>
      <dgm:t>
        <a:bodyPr/>
        <a:lstStyle/>
        <a:p>
          <a:endParaRPr lang="ru-RU"/>
        </a:p>
      </dgm:t>
    </dgm:pt>
    <dgm:pt modelId="{25C32E5B-C9EC-460D-8788-D6D098C56EF6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</a:t>
          </a:r>
          <a:r>
            <a:rPr lang="en-US" sz="3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‘k</a:t>
          </a:r>
          <a:r>
            <a:rPr lang="en-US" sz="3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somsa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1FE510-094D-4381-B4E3-2AE0EE56491F}" type="parTrans" cxnId="{67BB5930-7AA0-491F-BF6D-36F51B3673C0}">
      <dgm:prSet/>
      <dgm:spPr/>
      <dgm:t>
        <a:bodyPr/>
        <a:lstStyle/>
        <a:p>
          <a:endParaRPr lang="ru-RU"/>
        </a:p>
      </dgm:t>
    </dgm:pt>
    <dgm:pt modelId="{C35ED49A-8007-4F76-B15C-2DD7C00D7ECD}" type="sibTrans" cxnId="{67BB5930-7AA0-491F-BF6D-36F51B3673C0}">
      <dgm:prSet/>
      <dgm:spPr/>
      <dgm:t>
        <a:bodyPr/>
        <a:lstStyle/>
        <a:p>
          <a:endParaRPr lang="ru-RU"/>
        </a:p>
      </dgm:t>
    </dgm:pt>
    <dgm:pt modelId="{B8EBB346-C884-4088-86BA-C33F9BC4475B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ko‘k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chuchvara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B1DBA-90B4-47DE-A477-4343DDC6DBF9}" type="parTrans" cxnId="{7E09FA1F-065F-4DF2-884E-317E7D29DA19}">
      <dgm:prSet/>
      <dgm:spPr/>
      <dgm:t>
        <a:bodyPr/>
        <a:lstStyle/>
        <a:p>
          <a:endParaRPr lang="ru-RU"/>
        </a:p>
      </dgm:t>
    </dgm:pt>
    <dgm:pt modelId="{1BCFE25F-0D90-474F-AC31-049E26456741}" type="sibTrans" cxnId="{7E09FA1F-065F-4DF2-884E-317E7D29DA19}">
      <dgm:prSet/>
      <dgm:spPr/>
      <dgm:t>
        <a:bodyPr/>
        <a:lstStyle/>
        <a:p>
          <a:endParaRPr lang="ru-RU"/>
        </a:p>
      </dgm:t>
    </dgm:pt>
    <dgm:pt modelId="{213101A4-D831-4633-A52E-111A3E6CDEF0}">
      <dgm:prSet phldrT="[Текст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ko‘katli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salatlar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26196-EF91-4394-A990-D1AF7C52DF51}" type="parTrans" cxnId="{14308F28-1ED9-4FCD-9F29-B8A7109FC988}">
      <dgm:prSet/>
      <dgm:spPr/>
      <dgm:t>
        <a:bodyPr/>
        <a:lstStyle/>
        <a:p>
          <a:endParaRPr lang="ru-RU"/>
        </a:p>
      </dgm:t>
    </dgm:pt>
    <dgm:pt modelId="{B55B968B-F1E8-4275-8C2B-40058CB15ABD}" type="sibTrans" cxnId="{14308F28-1ED9-4FCD-9F29-B8A7109FC988}">
      <dgm:prSet/>
      <dgm:spPr/>
      <dgm:t>
        <a:bodyPr/>
        <a:lstStyle/>
        <a:p>
          <a:endParaRPr lang="ru-RU"/>
        </a:p>
      </dgm:t>
    </dgm:pt>
    <dgm:pt modelId="{D640544D-9674-4FB0-8145-C453158D52AC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ajoyib</a:t>
          </a:r>
          <a:endParaRPr lang="en-US" sz="3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sumalak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BBEE3C-6AFC-498A-9C7C-0BD6EB2D5F25}" type="parTrans" cxnId="{F583AB89-3E07-4D40-A902-4D360B5A3251}">
      <dgm:prSet/>
      <dgm:spPr/>
      <dgm:t>
        <a:bodyPr/>
        <a:lstStyle/>
        <a:p>
          <a:endParaRPr lang="ru-RU"/>
        </a:p>
      </dgm:t>
    </dgm:pt>
    <dgm:pt modelId="{2678332E-D84A-4757-974B-765A8E3DEA61}" type="sibTrans" cxnId="{F583AB89-3E07-4D40-A902-4D360B5A3251}">
      <dgm:prSet/>
      <dgm:spPr/>
      <dgm:t>
        <a:bodyPr/>
        <a:lstStyle/>
        <a:p>
          <a:endParaRPr lang="ru-RU"/>
        </a:p>
      </dgm:t>
    </dgm:pt>
    <dgm:pt modelId="{9301A81E-877C-48FD-A5A2-F84F0347681E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ko‘k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manti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38F09B-13E0-46FD-B978-A1CE745ABBC3}" type="parTrans" cxnId="{5C7F7118-DD9E-4C01-BC99-B7CFAB6FB953}">
      <dgm:prSet/>
      <dgm:spPr/>
      <dgm:t>
        <a:bodyPr/>
        <a:lstStyle/>
        <a:p>
          <a:endParaRPr lang="ru-RU"/>
        </a:p>
      </dgm:t>
    </dgm:pt>
    <dgm:pt modelId="{7F64FEE7-88BA-408A-9927-310C4BB4EED1}" type="sibTrans" cxnId="{5C7F7118-DD9E-4C01-BC99-B7CFAB6FB953}">
      <dgm:prSet/>
      <dgm:spPr/>
      <dgm:t>
        <a:bodyPr/>
        <a:lstStyle/>
        <a:p>
          <a:endParaRPr lang="ru-RU"/>
        </a:p>
      </dgm:t>
    </dgm:pt>
    <dgm:pt modelId="{CEE4B4D7-FCD3-40C2-A68A-01E5C6743174}">
      <dgm:prSet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mazali</a:t>
          </a:r>
          <a:endParaRPr lang="en-US" sz="3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halim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416A67-8CD4-47B8-918F-B54910F03C4A}" type="parTrans" cxnId="{830B3384-C6E6-413F-84CA-B9A43549A0C4}">
      <dgm:prSet/>
      <dgm:spPr/>
      <dgm:t>
        <a:bodyPr/>
        <a:lstStyle/>
        <a:p>
          <a:endParaRPr lang="ru-RU"/>
        </a:p>
      </dgm:t>
    </dgm:pt>
    <dgm:pt modelId="{670E58BB-C847-4904-8372-555B2D93DE79}" type="sibTrans" cxnId="{830B3384-C6E6-413F-84CA-B9A43549A0C4}">
      <dgm:prSet/>
      <dgm:spPr/>
      <dgm:t>
        <a:bodyPr/>
        <a:lstStyle/>
        <a:p>
          <a:endParaRPr lang="ru-RU"/>
        </a:p>
      </dgm:t>
    </dgm:pt>
    <dgm:pt modelId="{352321CD-12C4-4F8D-8772-63277AE333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ko‘katli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</a:p>
        <a:p>
          <a:pPr>
            <a:lnSpc>
              <a:spcPct val="100000"/>
            </a:lnSpc>
          </a:pP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piyozli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patir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52559E-8F17-4A23-9CC7-431EA88377FD}" type="sibTrans" cxnId="{D6C43DA9-DC3C-48BA-BB02-F393910DF421}">
      <dgm:prSet/>
      <dgm:spPr/>
      <dgm:t>
        <a:bodyPr/>
        <a:lstStyle/>
        <a:p>
          <a:endParaRPr lang="ru-RU"/>
        </a:p>
      </dgm:t>
    </dgm:pt>
    <dgm:pt modelId="{D4589A16-6B03-4BFB-9F80-2F876175768E}" type="parTrans" cxnId="{D6C43DA9-DC3C-48BA-BB02-F393910DF421}">
      <dgm:prSet/>
      <dgm:spPr/>
      <dgm:t>
        <a:bodyPr/>
        <a:lstStyle/>
        <a:p>
          <a:endParaRPr lang="ru-RU"/>
        </a:p>
      </dgm:t>
    </dgm:pt>
    <dgm:pt modelId="{536F20B5-D50B-41F5-AB33-BFAA5623D59F}" type="pres">
      <dgm:prSet presAssocID="{1EA87181-4B57-4ADF-95CC-5A7C665111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416A0E-5359-42D2-A175-E5E3E0B146E7}" type="pres">
      <dgm:prSet presAssocID="{38E51D52-C871-41AB-9FB4-8FEA04BA79A5}" presName="centerShape" presStyleLbl="node0" presStyleIdx="0" presStyleCnt="1" custScaleX="221129" custScaleY="119933" custLinFactNeighborX="5462" custLinFactNeighborY="942"/>
      <dgm:spPr/>
      <dgm:t>
        <a:bodyPr/>
        <a:lstStyle/>
        <a:p>
          <a:endParaRPr lang="ru-RU"/>
        </a:p>
      </dgm:t>
    </dgm:pt>
    <dgm:pt modelId="{671FED8C-9FD5-40C6-B56C-6E7586D85898}" type="pres">
      <dgm:prSet presAssocID="{291FE510-094D-4381-B4E3-2AE0EE56491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78C5B37-78AE-4888-BE5C-E2F13EAD9820}" type="pres">
      <dgm:prSet presAssocID="{291FE510-094D-4381-B4E3-2AE0EE56491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76D2D54E-AF90-44CA-8E66-EADAA4B53109}" type="pres">
      <dgm:prSet presAssocID="{25C32E5B-C9EC-460D-8788-D6D098C56EF6}" presName="node" presStyleLbl="node1" presStyleIdx="0" presStyleCnt="7" custScaleX="204905" custRadScaleRad="96912" custRadScaleInc="1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6DF0F-5C2C-4EEB-A8FF-3D1EF5D2B437}" type="pres">
      <dgm:prSet presAssocID="{5E8B1DBA-90B4-47DE-A477-4343DDC6DBF9}" presName="parTrans" presStyleLbl="sibTrans2D1" presStyleIdx="1" presStyleCnt="7"/>
      <dgm:spPr/>
      <dgm:t>
        <a:bodyPr/>
        <a:lstStyle/>
        <a:p>
          <a:endParaRPr lang="ru-RU"/>
        </a:p>
      </dgm:t>
    </dgm:pt>
    <dgm:pt modelId="{4151B522-02F4-45B3-9266-7DFB37D01EBF}" type="pres">
      <dgm:prSet presAssocID="{5E8B1DBA-90B4-47DE-A477-4343DDC6DBF9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A1629C1D-8C1A-454B-B379-9278E968F13E}" type="pres">
      <dgm:prSet presAssocID="{B8EBB346-C884-4088-86BA-C33F9BC4475B}" presName="node" presStyleLbl="node1" presStyleIdx="1" presStyleCnt="7" custScaleX="188022" custRadScaleRad="174935" custRadScaleInc="5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5DF18-3DDB-4929-ACD2-744EB1CC2BB4}" type="pres">
      <dgm:prSet presAssocID="{D4589A16-6B03-4BFB-9F80-2F876175768E}" presName="parTrans" presStyleLbl="sibTrans2D1" presStyleIdx="2" presStyleCnt="7"/>
      <dgm:spPr/>
      <dgm:t>
        <a:bodyPr/>
        <a:lstStyle/>
        <a:p>
          <a:endParaRPr lang="ru-RU"/>
        </a:p>
      </dgm:t>
    </dgm:pt>
    <dgm:pt modelId="{0D1C4922-F48D-408E-BAC1-EDE98CA48109}" type="pres">
      <dgm:prSet presAssocID="{D4589A16-6B03-4BFB-9F80-2F876175768E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BAB5B6A8-9ECD-4695-82AC-E109EC8E6318}" type="pres">
      <dgm:prSet presAssocID="{352321CD-12C4-4F8D-8772-63277AE33338}" presName="node" presStyleLbl="node1" presStyleIdx="2" presStyleCnt="7" custScaleX="191973" custRadScaleRad="195866" custRadScaleInc="-25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2747C-7DF5-46CD-8D18-2CA8229E7E3E}" type="pres">
      <dgm:prSet presAssocID="{29416A67-8CD4-47B8-918F-B54910F03C4A}" presName="parTrans" presStyleLbl="sibTrans2D1" presStyleIdx="3" presStyleCnt="7"/>
      <dgm:spPr/>
      <dgm:t>
        <a:bodyPr/>
        <a:lstStyle/>
        <a:p>
          <a:endParaRPr lang="ru-RU"/>
        </a:p>
      </dgm:t>
    </dgm:pt>
    <dgm:pt modelId="{AACF1317-1B66-4268-9A8D-88DFFE58CB93}" type="pres">
      <dgm:prSet presAssocID="{29416A67-8CD4-47B8-918F-B54910F03C4A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6F54DF5A-CD75-4C63-8592-FB600725579D}" type="pres">
      <dgm:prSet presAssocID="{CEE4B4D7-FCD3-40C2-A68A-01E5C6743174}" presName="node" presStyleLbl="node1" presStyleIdx="3" presStyleCnt="7" custScaleX="191198" custRadScaleRad="123777" custRadScaleInc="-61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C6997-A8F6-4F07-AC3E-7022C66CA61D}" type="pres">
      <dgm:prSet presAssocID="{2538F09B-13E0-46FD-B978-A1CE745ABBC3}" presName="parTrans" presStyleLbl="sibTrans2D1" presStyleIdx="4" presStyleCnt="7"/>
      <dgm:spPr/>
      <dgm:t>
        <a:bodyPr/>
        <a:lstStyle/>
        <a:p>
          <a:endParaRPr lang="ru-RU"/>
        </a:p>
      </dgm:t>
    </dgm:pt>
    <dgm:pt modelId="{B0F90B3F-F1B9-42C5-9E20-74E17125EBEE}" type="pres">
      <dgm:prSet presAssocID="{2538F09B-13E0-46FD-B978-A1CE745ABBC3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C9A93E1-B5AF-42E3-A700-73028E903042}" type="pres">
      <dgm:prSet presAssocID="{9301A81E-877C-48FD-A5A2-F84F0347681E}" presName="node" presStyleLbl="node1" presStyleIdx="4" presStyleCnt="7" custScaleX="184505" custRadScaleRad="113162" custRadScaleInc="48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6C6FF-4F7C-434C-8770-5DF7B87E5D0E}" type="pres">
      <dgm:prSet presAssocID="{DBC26196-EF91-4394-A990-D1AF7C52DF51}" presName="parTrans" presStyleLbl="sibTrans2D1" presStyleIdx="5" presStyleCnt="7"/>
      <dgm:spPr/>
      <dgm:t>
        <a:bodyPr/>
        <a:lstStyle/>
        <a:p>
          <a:endParaRPr lang="ru-RU"/>
        </a:p>
      </dgm:t>
    </dgm:pt>
    <dgm:pt modelId="{C27F8C6E-554B-4B33-8F1B-BAD21D69A9D6}" type="pres">
      <dgm:prSet presAssocID="{DBC26196-EF91-4394-A990-D1AF7C52DF51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FA4FD024-A6D7-4E5D-9A8C-E40279213063}" type="pres">
      <dgm:prSet presAssocID="{213101A4-D831-4633-A52E-111A3E6CDEF0}" presName="node" presStyleLbl="node1" presStyleIdx="5" presStyleCnt="7" custScaleX="189405" custRadScaleRad="178587" custRadScaleInc="23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B93D9-A819-4144-AC45-0C0CF5BE3A63}" type="pres">
      <dgm:prSet presAssocID="{9DBBEE3C-6AFC-498A-9C7C-0BD6EB2D5F25}" presName="parTrans" presStyleLbl="sibTrans2D1" presStyleIdx="6" presStyleCnt="7"/>
      <dgm:spPr/>
      <dgm:t>
        <a:bodyPr/>
        <a:lstStyle/>
        <a:p>
          <a:endParaRPr lang="ru-RU"/>
        </a:p>
      </dgm:t>
    </dgm:pt>
    <dgm:pt modelId="{2AF3637E-FBA8-46DB-AEBB-1A7359A7E15C}" type="pres">
      <dgm:prSet presAssocID="{9DBBEE3C-6AFC-498A-9C7C-0BD6EB2D5F25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9C1D34D0-5B95-4E56-B9FA-6352A6A25D5F}" type="pres">
      <dgm:prSet presAssocID="{D640544D-9674-4FB0-8145-C453158D52AC}" presName="node" presStyleLbl="node1" presStyleIdx="6" presStyleCnt="7" custScaleX="187614" custRadScaleRad="154328" custRadScaleInc="-54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8C476-2342-4DB6-9508-04172C555935}" type="presOf" srcId="{D4589A16-6B03-4BFB-9F80-2F876175768E}" destId="{B5C5DF18-3DDB-4929-ACD2-744EB1CC2BB4}" srcOrd="0" destOrd="0" presId="urn:microsoft.com/office/officeart/2005/8/layout/radial5"/>
    <dgm:cxn modelId="{7C9E97FF-9D6B-4F7A-8F90-B7A980499346}" type="presOf" srcId="{D4589A16-6B03-4BFB-9F80-2F876175768E}" destId="{0D1C4922-F48D-408E-BAC1-EDE98CA48109}" srcOrd="1" destOrd="0" presId="urn:microsoft.com/office/officeart/2005/8/layout/radial5"/>
    <dgm:cxn modelId="{0F6A03B0-A50B-4C75-BE4D-FE9AF55452AD}" type="presOf" srcId="{291FE510-094D-4381-B4E3-2AE0EE56491F}" destId="{671FED8C-9FD5-40C6-B56C-6E7586D85898}" srcOrd="0" destOrd="0" presId="urn:microsoft.com/office/officeart/2005/8/layout/radial5"/>
    <dgm:cxn modelId="{A6232EDD-AA95-465E-808D-F6B7D93AB45C}" type="presOf" srcId="{2538F09B-13E0-46FD-B978-A1CE745ABBC3}" destId="{B0F90B3F-F1B9-42C5-9E20-74E17125EBEE}" srcOrd="1" destOrd="0" presId="urn:microsoft.com/office/officeart/2005/8/layout/radial5"/>
    <dgm:cxn modelId="{B27504A3-AE0F-4512-9217-50BBA00E3556}" type="presOf" srcId="{25C32E5B-C9EC-460D-8788-D6D098C56EF6}" destId="{76D2D54E-AF90-44CA-8E66-EADAA4B53109}" srcOrd="0" destOrd="0" presId="urn:microsoft.com/office/officeart/2005/8/layout/radial5"/>
    <dgm:cxn modelId="{676B320A-2CD0-4ADB-82B3-965218D1CE5B}" type="presOf" srcId="{D640544D-9674-4FB0-8145-C453158D52AC}" destId="{9C1D34D0-5B95-4E56-B9FA-6352A6A25D5F}" srcOrd="0" destOrd="0" presId="urn:microsoft.com/office/officeart/2005/8/layout/radial5"/>
    <dgm:cxn modelId="{31F4E622-8A38-43E3-A7B0-ED414F55C239}" type="presOf" srcId="{1EA87181-4B57-4ADF-95CC-5A7C665111D8}" destId="{536F20B5-D50B-41F5-AB33-BFAA5623D59F}" srcOrd="0" destOrd="0" presId="urn:microsoft.com/office/officeart/2005/8/layout/radial5"/>
    <dgm:cxn modelId="{7E09FA1F-065F-4DF2-884E-317E7D29DA19}" srcId="{38E51D52-C871-41AB-9FB4-8FEA04BA79A5}" destId="{B8EBB346-C884-4088-86BA-C33F9BC4475B}" srcOrd="1" destOrd="0" parTransId="{5E8B1DBA-90B4-47DE-A477-4343DDC6DBF9}" sibTransId="{1BCFE25F-0D90-474F-AC31-049E26456741}"/>
    <dgm:cxn modelId="{6DEC9E67-8999-4BD0-B3A4-4A2003E7889D}" type="presOf" srcId="{29416A67-8CD4-47B8-918F-B54910F03C4A}" destId="{83F2747C-7DF5-46CD-8D18-2CA8229E7E3E}" srcOrd="0" destOrd="0" presId="urn:microsoft.com/office/officeart/2005/8/layout/radial5"/>
    <dgm:cxn modelId="{F583AB89-3E07-4D40-A902-4D360B5A3251}" srcId="{38E51D52-C871-41AB-9FB4-8FEA04BA79A5}" destId="{D640544D-9674-4FB0-8145-C453158D52AC}" srcOrd="6" destOrd="0" parTransId="{9DBBEE3C-6AFC-498A-9C7C-0BD6EB2D5F25}" sibTransId="{2678332E-D84A-4757-974B-765A8E3DEA61}"/>
    <dgm:cxn modelId="{A9EA0F99-F396-4F81-A955-9A855DE758D9}" type="presOf" srcId="{5E8B1DBA-90B4-47DE-A477-4343DDC6DBF9}" destId="{4151B522-02F4-45B3-9266-7DFB37D01EBF}" srcOrd="1" destOrd="0" presId="urn:microsoft.com/office/officeart/2005/8/layout/radial5"/>
    <dgm:cxn modelId="{830B3384-C6E6-413F-84CA-B9A43549A0C4}" srcId="{38E51D52-C871-41AB-9FB4-8FEA04BA79A5}" destId="{CEE4B4D7-FCD3-40C2-A68A-01E5C6743174}" srcOrd="3" destOrd="0" parTransId="{29416A67-8CD4-47B8-918F-B54910F03C4A}" sibTransId="{670E58BB-C847-4904-8372-555B2D93DE79}"/>
    <dgm:cxn modelId="{BEB40563-492B-481B-864A-4AE0BA3027E8}" type="presOf" srcId="{9DBBEE3C-6AFC-498A-9C7C-0BD6EB2D5F25}" destId="{2AF3637E-FBA8-46DB-AEBB-1A7359A7E15C}" srcOrd="1" destOrd="0" presId="urn:microsoft.com/office/officeart/2005/8/layout/radial5"/>
    <dgm:cxn modelId="{826F6CD2-59D0-4165-B700-4428DFD140F6}" type="presOf" srcId="{9301A81E-877C-48FD-A5A2-F84F0347681E}" destId="{EC9A93E1-B5AF-42E3-A700-73028E903042}" srcOrd="0" destOrd="0" presId="urn:microsoft.com/office/officeart/2005/8/layout/radial5"/>
    <dgm:cxn modelId="{993084EB-5C4F-4683-9BEE-0B6799CC3274}" type="presOf" srcId="{DBC26196-EF91-4394-A990-D1AF7C52DF51}" destId="{C27F8C6E-554B-4B33-8F1B-BAD21D69A9D6}" srcOrd="1" destOrd="0" presId="urn:microsoft.com/office/officeart/2005/8/layout/radial5"/>
    <dgm:cxn modelId="{C7EFD381-7EC9-410B-826B-C16F918AA3C4}" type="presOf" srcId="{DBC26196-EF91-4394-A990-D1AF7C52DF51}" destId="{9796C6FF-4F7C-434C-8770-5DF7B87E5D0E}" srcOrd="0" destOrd="0" presId="urn:microsoft.com/office/officeart/2005/8/layout/radial5"/>
    <dgm:cxn modelId="{5C7F7118-DD9E-4C01-BC99-B7CFAB6FB953}" srcId="{38E51D52-C871-41AB-9FB4-8FEA04BA79A5}" destId="{9301A81E-877C-48FD-A5A2-F84F0347681E}" srcOrd="4" destOrd="0" parTransId="{2538F09B-13E0-46FD-B978-A1CE745ABBC3}" sibTransId="{7F64FEE7-88BA-408A-9927-310C4BB4EED1}"/>
    <dgm:cxn modelId="{D6C43DA9-DC3C-48BA-BB02-F393910DF421}" srcId="{38E51D52-C871-41AB-9FB4-8FEA04BA79A5}" destId="{352321CD-12C4-4F8D-8772-63277AE33338}" srcOrd="2" destOrd="0" parTransId="{D4589A16-6B03-4BFB-9F80-2F876175768E}" sibTransId="{A452559E-8F17-4A23-9CC7-431EA88377FD}"/>
    <dgm:cxn modelId="{14308F28-1ED9-4FCD-9F29-B8A7109FC988}" srcId="{38E51D52-C871-41AB-9FB4-8FEA04BA79A5}" destId="{213101A4-D831-4633-A52E-111A3E6CDEF0}" srcOrd="5" destOrd="0" parTransId="{DBC26196-EF91-4394-A990-D1AF7C52DF51}" sibTransId="{B55B968B-F1E8-4275-8C2B-40058CB15ABD}"/>
    <dgm:cxn modelId="{850AB2BF-B7AF-485B-B89E-9E8ED7B482A1}" type="presOf" srcId="{38E51D52-C871-41AB-9FB4-8FEA04BA79A5}" destId="{2D416A0E-5359-42D2-A175-E5E3E0B146E7}" srcOrd="0" destOrd="0" presId="urn:microsoft.com/office/officeart/2005/8/layout/radial5"/>
    <dgm:cxn modelId="{67BB5930-7AA0-491F-BF6D-36F51B3673C0}" srcId="{38E51D52-C871-41AB-9FB4-8FEA04BA79A5}" destId="{25C32E5B-C9EC-460D-8788-D6D098C56EF6}" srcOrd="0" destOrd="0" parTransId="{291FE510-094D-4381-B4E3-2AE0EE56491F}" sibTransId="{C35ED49A-8007-4F76-B15C-2DD7C00D7ECD}"/>
    <dgm:cxn modelId="{08748385-D4D8-4974-AD15-6EE44883B79A}" srcId="{1EA87181-4B57-4ADF-95CC-5A7C665111D8}" destId="{38E51D52-C871-41AB-9FB4-8FEA04BA79A5}" srcOrd="0" destOrd="0" parTransId="{89B86513-9857-48B2-B87B-6CCA7F358AB2}" sibTransId="{16FD4220-D1A4-4C4E-9E56-F9382EC41A5C}"/>
    <dgm:cxn modelId="{FDE26322-4387-4602-AC28-B14FD04530D5}" type="presOf" srcId="{291FE510-094D-4381-B4E3-2AE0EE56491F}" destId="{878C5B37-78AE-4888-BE5C-E2F13EAD9820}" srcOrd="1" destOrd="0" presId="urn:microsoft.com/office/officeart/2005/8/layout/radial5"/>
    <dgm:cxn modelId="{2C1AA650-73EC-4082-9751-EC79B9873F32}" type="presOf" srcId="{2538F09B-13E0-46FD-B978-A1CE745ABBC3}" destId="{054C6997-A8F6-4F07-AC3E-7022C66CA61D}" srcOrd="0" destOrd="0" presId="urn:microsoft.com/office/officeart/2005/8/layout/radial5"/>
    <dgm:cxn modelId="{643B36CC-2E8F-4D40-93B7-AFCA9E0CBCDE}" type="presOf" srcId="{213101A4-D831-4633-A52E-111A3E6CDEF0}" destId="{FA4FD024-A6D7-4E5D-9A8C-E40279213063}" srcOrd="0" destOrd="0" presId="urn:microsoft.com/office/officeart/2005/8/layout/radial5"/>
    <dgm:cxn modelId="{3B043E83-5245-4541-8F12-9801BB65029F}" type="presOf" srcId="{5E8B1DBA-90B4-47DE-A477-4343DDC6DBF9}" destId="{6C86DF0F-5C2C-4EEB-A8FF-3D1EF5D2B437}" srcOrd="0" destOrd="0" presId="urn:microsoft.com/office/officeart/2005/8/layout/radial5"/>
    <dgm:cxn modelId="{EAF8BCA4-3A93-4E52-B0F2-727AA0AE0857}" type="presOf" srcId="{B8EBB346-C884-4088-86BA-C33F9BC4475B}" destId="{A1629C1D-8C1A-454B-B379-9278E968F13E}" srcOrd="0" destOrd="0" presId="urn:microsoft.com/office/officeart/2005/8/layout/radial5"/>
    <dgm:cxn modelId="{6272F7A6-E2FD-48E7-930F-D6C824C4BFE9}" type="presOf" srcId="{29416A67-8CD4-47B8-918F-B54910F03C4A}" destId="{AACF1317-1B66-4268-9A8D-88DFFE58CB93}" srcOrd="1" destOrd="0" presId="urn:microsoft.com/office/officeart/2005/8/layout/radial5"/>
    <dgm:cxn modelId="{34DEB210-00CB-4DB4-88D0-57918DD3FEE9}" type="presOf" srcId="{CEE4B4D7-FCD3-40C2-A68A-01E5C6743174}" destId="{6F54DF5A-CD75-4C63-8592-FB600725579D}" srcOrd="0" destOrd="0" presId="urn:microsoft.com/office/officeart/2005/8/layout/radial5"/>
    <dgm:cxn modelId="{5DC52A54-0AE9-4875-B47B-2285DF18BC67}" type="presOf" srcId="{352321CD-12C4-4F8D-8772-63277AE33338}" destId="{BAB5B6A8-9ECD-4695-82AC-E109EC8E6318}" srcOrd="0" destOrd="0" presId="urn:microsoft.com/office/officeart/2005/8/layout/radial5"/>
    <dgm:cxn modelId="{A5BB4A1D-4157-4422-92C6-D96E62EC7EA0}" type="presOf" srcId="{9DBBEE3C-6AFC-498A-9C7C-0BD6EB2D5F25}" destId="{BE0B93D9-A819-4144-AC45-0C0CF5BE3A63}" srcOrd="0" destOrd="0" presId="urn:microsoft.com/office/officeart/2005/8/layout/radial5"/>
    <dgm:cxn modelId="{9231C028-8DC5-4860-B891-9BD8FC6CA449}" type="presParOf" srcId="{536F20B5-D50B-41F5-AB33-BFAA5623D59F}" destId="{2D416A0E-5359-42D2-A175-E5E3E0B146E7}" srcOrd="0" destOrd="0" presId="urn:microsoft.com/office/officeart/2005/8/layout/radial5"/>
    <dgm:cxn modelId="{3B8398A7-40E7-4EB8-BDD4-74DB5ACB33F8}" type="presParOf" srcId="{536F20B5-D50B-41F5-AB33-BFAA5623D59F}" destId="{671FED8C-9FD5-40C6-B56C-6E7586D85898}" srcOrd="1" destOrd="0" presId="urn:microsoft.com/office/officeart/2005/8/layout/radial5"/>
    <dgm:cxn modelId="{94E1CB5D-8C23-48EF-873D-AE265228A92E}" type="presParOf" srcId="{671FED8C-9FD5-40C6-B56C-6E7586D85898}" destId="{878C5B37-78AE-4888-BE5C-E2F13EAD9820}" srcOrd="0" destOrd="0" presId="urn:microsoft.com/office/officeart/2005/8/layout/radial5"/>
    <dgm:cxn modelId="{6866E1ED-2560-4E38-9D2A-F6BEFBF0E6F7}" type="presParOf" srcId="{536F20B5-D50B-41F5-AB33-BFAA5623D59F}" destId="{76D2D54E-AF90-44CA-8E66-EADAA4B53109}" srcOrd="2" destOrd="0" presId="urn:microsoft.com/office/officeart/2005/8/layout/radial5"/>
    <dgm:cxn modelId="{BFE0BF1F-442A-4568-B767-6C52375CEBF0}" type="presParOf" srcId="{536F20B5-D50B-41F5-AB33-BFAA5623D59F}" destId="{6C86DF0F-5C2C-4EEB-A8FF-3D1EF5D2B437}" srcOrd="3" destOrd="0" presId="urn:microsoft.com/office/officeart/2005/8/layout/radial5"/>
    <dgm:cxn modelId="{E42C7FB3-8A90-46C9-8808-7874FB066B1C}" type="presParOf" srcId="{6C86DF0F-5C2C-4EEB-A8FF-3D1EF5D2B437}" destId="{4151B522-02F4-45B3-9266-7DFB37D01EBF}" srcOrd="0" destOrd="0" presId="urn:microsoft.com/office/officeart/2005/8/layout/radial5"/>
    <dgm:cxn modelId="{20881BD7-8E96-461D-A0AA-866DB2BD0801}" type="presParOf" srcId="{536F20B5-D50B-41F5-AB33-BFAA5623D59F}" destId="{A1629C1D-8C1A-454B-B379-9278E968F13E}" srcOrd="4" destOrd="0" presId="urn:microsoft.com/office/officeart/2005/8/layout/radial5"/>
    <dgm:cxn modelId="{499956D3-10C2-4514-A5EC-6BBC0EEFE227}" type="presParOf" srcId="{536F20B5-D50B-41F5-AB33-BFAA5623D59F}" destId="{B5C5DF18-3DDB-4929-ACD2-744EB1CC2BB4}" srcOrd="5" destOrd="0" presId="urn:microsoft.com/office/officeart/2005/8/layout/radial5"/>
    <dgm:cxn modelId="{2EB6B2FD-301A-47B0-9688-5E63C49D6D8C}" type="presParOf" srcId="{B5C5DF18-3DDB-4929-ACD2-744EB1CC2BB4}" destId="{0D1C4922-F48D-408E-BAC1-EDE98CA48109}" srcOrd="0" destOrd="0" presId="urn:microsoft.com/office/officeart/2005/8/layout/radial5"/>
    <dgm:cxn modelId="{7D970185-DB2F-47A5-8BBC-10FC1B6746FE}" type="presParOf" srcId="{536F20B5-D50B-41F5-AB33-BFAA5623D59F}" destId="{BAB5B6A8-9ECD-4695-82AC-E109EC8E6318}" srcOrd="6" destOrd="0" presId="urn:microsoft.com/office/officeart/2005/8/layout/radial5"/>
    <dgm:cxn modelId="{180F69F6-5117-4CC2-8010-3220516A3395}" type="presParOf" srcId="{536F20B5-D50B-41F5-AB33-BFAA5623D59F}" destId="{83F2747C-7DF5-46CD-8D18-2CA8229E7E3E}" srcOrd="7" destOrd="0" presId="urn:microsoft.com/office/officeart/2005/8/layout/radial5"/>
    <dgm:cxn modelId="{D5CCA3D7-5F58-4E35-9492-6C787C8B7221}" type="presParOf" srcId="{83F2747C-7DF5-46CD-8D18-2CA8229E7E3E}" destId="{AACF1317-1B66-4268-9A8D-88DFFE58CB93}" srcOrd="0" destOrd="0" presId="urn:microsoft.com/office/officeart/2005/8/layout/radial5"/>
    <dgm:cxn modelId="{A0889C49-CDF9-4539-8D81-D7E801745D58}" type="presParOf" srcId="{536F20B5-D50B-41F5-AB33-BFAA5623D59F}" destId="{6F54DF5A-CD75-4C63-8592-FB600725579D}" srcOrd="8" destOrd="0" presId="urn:microsoft.com/office/officeart/2005/8/layout/radial5"/>
    <dgm:cxn modelId="{9178587A-6121-4648-ACAE-CC5653EA0FBF}" type="presParOf" srcId="{536F20B5-D50B-41F5-AB33-BFAA5623D59F}" destId="{054C6997-A8F6-4F07-AC3E-7022C66CA61D}" srcOrd="9" destOrd="0" presId="urn:microsoft.com/office/officeart/2005/8/layout/radial5"/>
    <dgm:cxn modelId="{FCF33433-2FB0-499F-A2D3-F9863E93C04B}" type="presParOf" srcId="{054C6997-A8F6-4F07-AC3E-7022C66CA61D}" destId="{B0F90B3F-F1B9-42C5-9E20-74E17125EBEE}" srcOrd="0" destOrd="0" presId="urn:microsoft.com/office/officeart/2005/8/layout/radial5"/>
    <dgm:cxn modelId="{59E3D826-B484-40EE-931D-C2D8ACAA0D54}" type="presParOf" srcId="{536F20B5-D50B-41F5-AB33-BFAA5623D59F}" destId="{EC9A93E1-B5AF-42E3-A700-73028E903042}" srcOrd="10" destOrd="0" presId="urn:microsoft.com/office/officeart/2005/8/layout/radial5"/>
    <dgm:cxn modelId="{0C3EC5ED-C644-4E74-94D0-92B69B4E9CA0}" type="presParOf" srcId="{536F20B5-D50B-41F5-AB33-BFAA5623D59F}" destId="{9796C6FF-4F7C-434C-8770-5DF7B87E5D0E}" srcOrd="11" destOrd="0" presId="urn:microsoft.com/office/officeart/2005/8/layout/radial5"/>
    <dgm:cxn modelId="{9AA2AABE-4E10-4D30-B53B-D2E2E9C77978}" type="presParOf" srcId="{9796C6FF-4F7C-434C-8770-5DF7B87E5D0E}" destId="{C27F8C6E-554B-4B33-8F1B-BAD21D69A9D6}" srcOrd="0" destOrd="0" presId="urn:microsoft.com/office/officeart/2005/8/layout/radial5"/>
    <dgm:cxn modelId="{0B66FC58-F50C-4E05-BF8E-6CB452C00CCE}" type="presParOf" srcId="{536F20B5-D50B-41F5-AB33-BFAA5623D59F}" destId="{FA4FD024-A6D7-4E5D-9A8C-E40279213063}" srcOrd="12" destOrd="0" presId="urn:microsoft.com/office/officeart/2005/8/layout/radial5"/>
    <dgm:cxn modelId="{D40BD133-0B97-461C-B702-02EFA60C5B45}" type="presParOf" srcId="{536F20B5-D50B-41F5-AB33-BFAA5623D59F}" destId="{BE0B93D9-A819-4144-AC45-0C0CF5BE3A63}" srcOrd="13" destOrd="0" presId="urn:microsoft.com/office/officeart/2005/8/layout/radial5"/>
    <dgm:cxn modelId="{C55C4E2F-B8CA-4CF1-8393-BFDC0328DB6F}" type="presParOf" srcId="{BE0B93D9-A819-4144-AC45-0C0CF5BE3A63}" destId="{2AF3637E-FBA8-46DB-AEBB-1A7359A7E15C}" srcOrd="0" destOrd="0" presId="urn:microsoft.com/office/officeart/2005/8/layout/radial5"/>
    <dgm:cxn modelId="{CD7180B5-AE57-4242-B63A-4C324B40888A}" type="presParOf" srcId="{536F20B5-D50B-41F5-AB33-BFAA5623D59F}" destId="{9C1D34D0-5B95-4E56-B9FA-6352A6A25D5F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16A0E-5359-42D2-A175-E5E3E0B146E7}">
      <dsp:nvSpPr>
        <dsp:cNvPr id="0" name=""/>
        <dsp:cNvSpPr/>
      </dsp:nvSpPr>
      <dsp:spPr>
        <a:xfrm>
          <a:off x="4286125" y="1835145"/>
          <a:ext cx="3300691" cy="179018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Bahor</a:t>
          </a:r>
          <a:r>
            <a:rPr lang="en-US" sz="4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taomlari</a:t>
          </a:r>
          <a:endParaRPr lang="ru-RU" sz="4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69500" y="2097311"/>
        <a:ext cx="2333941" cy="1265852"/>
      </dsp:txXfrm>
    </dsp:sp>
    <dsp:sp modelId="{671FED8C-9FD5-40C6-B56C-6E7586D85898}">
      <dsp:nvSpPr>
        <dsp:cNvPr id="0" name=""/>
        <dsp:cNvSpPr/>
      </dsp:nvSpPr>
      <dsp:spPr>
        <a:xfrm rot="16110355">
          <a:off x="5796505" y="1377834"/>
          <a:ext cx="222619" cy="507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830769" y="1512716"/>
        <a:ext cx="155833" cy="304502"/>
      </dsp:txXfrm>
    </dsp:sp>
    <dsp:sp modelId="{76D2D54E-AF90-44CA-8E66-EADAA4B53109}">
      <dsp:nvSpPr>
        <dsp:cNvPr id="0" name=""/>
        <dsp:cNvSpPr/>
      </dsp:nvSpPr>
      <dsp:spPr>
        <a:xfrm>
          <a:off x="4508321" y="72006"/>
          <a:ext cx="2752670" cy="13433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</a:t>
          </a:r>
          <a:r>
            <a:rPr lang="en-US" sz="320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‘k</a:t>
          </a:r>
          <a:r>
            <a:rPr lang="en-US" sz="32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somsa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1440" y="268741"/>
        <a:ext cx="1946432" cy="949918"/>
      </dsp:txXfrm>
    </dsp:sp>
    <dsp:sp modelId="{6C86DF0F-5C2C-4EEB-A8FF-3D1EF5D2B437}">
      <dsp:nvSpPr>
        <dsp:cNvPr id="0" name=""/>
        <dsp:cNvSpPr/>
      </dsp:nvSpPr>
      <dsp:spPr>
        <a:xfrm rot="20022612">
          <a:off x="7318616" y="1668781"/>
          <a:ext cx="505711" cy="507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7326462" y="1803879"/>
        <a:ext cx="353998" cy="304502"/>
      </dsp:txXfrm>
    </dsp:sp>
    <dsp:sp modelId="{A1629C1D-8C1A-454B-B379-9278E968F13E}">
      <dsp:nvSpPr>
        <dsp:cNvPr id="0" name=""/>
        <dsp:cNvSpPr/>
      </dsp:nvSpPr>
      <dsp:spPr>
        <a:xfrm>
          <a:off x="7674452" y="576064"/>
          <a:ext cx="2525866" cy="1343388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ko‘k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chuchvara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44357" y="772799"/>
        <a:ext cx="1786056" cy="949918"/>
      </dsp:txXfrm>
    </dsp:sp>
    <dsp:sp modelId="{B5C5DF18-3DDB-4929-ACD2-744EB1CC2BB4}">
      <dsp:nvSpPr>
        <dsp:cNvPr id="0" name=""/>
        <dsp:cNvSpPr/>
      </dsp:nvSpPr>
      <dsp:spPr>
        <a:xfrm rot="359888">
          <a:off x="7736968" y="2688762"/>
          <a:ext cx="439605" cy="507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7737329" y="2783371"/>
        <a:ext cx="307724" cy="304502"/>
      </dsp:txXfrm>
    </dsp:sp>
    <dsp:sp modelId="{BAB5B6A8-9ECD-4695-82AC-E109EC8E6318}">
      <dsp:nvSpPr>
        <dsp:cNvPr id="0" name=""/>
        <dsp:cNvSpPr/>
      </dsp:nvSpPr>
      <dsp:spPr>
        <a:xfrm>
          <a:off x="8356138" y="2448267"/>
          <a:ext cx="2578943" cy="134338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ko‘katli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piyozli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patir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33815" y="2645002"/>
        <a:ext cx="1823589" cy="949918"/>
      </dsp:txXfrm>
    </dsp:sp>
    <dsp:sp modelId="{83F2747C-7DF5-46CD-8D18-2CA8229E7E3E}">
      <dsp:nvSpPr>
        <dsp:cNvPr id="0" name=""/>
        <dsp:cNvSpPr/>
      </dsp:nvSpPr>
      <dsp:spPr>
        <a:xfrm rot="3066393">
          <a:off x="6615455" y="3463238"/>
          <a:ext cx="234075" cy="507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628521" y="3537411"/>
        <a:ext cx="163853" cy="304502"/>
      </dsp:txXfrm>
    </dsp:sp>
    <dsp:sp modelId="{6F54DF5A-CD75-4C63-8592-FB600725579D}">
      <dsp:nvSpPr>
        <dsp:cNvPr id="0" name=""/>
        <dsp:cNvSpPr/>
      </dsp:nvSpPr>
      <dsp:spPr>
        <a:xfrm>
          <a:off x="6090280" y="3841187"/>
          <a:ext cx="2568532" cy="134338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mazali</a:t>
          </a:r>
          <a:endParaRPr lang="en-US" sz="32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halim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66433" y="4037922"/>
        <a:ext cx="1816226" cy="949918"/>
      </dsp:txXfrm>
    </dsp:sp>
    <dsp:sp modelId="{054C6997-A8F6-4F07-AC3E-7022C66CA61D}">
      <dsp:nvSpPr>
        <dsp:cNvPr id="0" name=""/>
        <dsp:cNvSpPr/>
      </dsp:nvSpPr>
      <dsp:spPr>
        <a:xfrm rot="7971585">
          <a:off x="4903783" y="3449783"/>
          <a:ext cx="259035" cy="507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969067" y="3522801"/>
        <a:ext cx="181325" cy="304502"/>
      </dsp:txXfrm>
    </dsp:sp>
    <dsp:sp modelId="{EC9A93E1-B5AF-42E3-A700-73028E903042}">
      <dsp:nvSpPr>
        <dsp:cNvPr id="0" name=""/>
        <dsp:cNvSpPr/>
      </dsp:nvSpPr>
      <dsp:spPr>
        <a:xfrm>
          <a:off x="3065942" y="3816419"/>
          <a:ext cx="2478619" cy="1343388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ko‘k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manti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28927" y="4013154"/>
        <a:ext cx="1752649" cy="949918"/>
      </dsp:txXfrm>
    </dsp:sp>
    <dsp:sp modelId="{9796C6FF-4F7C-434C-8770-5DF7B87E5D0E}">
      <dsp:nvSpPr>
        <dsp:cNvPr id="0" name=""/>
        <dsp:cNvSpPr/>
      </dsp:nvSpPr>
      <dsp:spPr>
        <a:xfrm rot="10448574">
          <a:off x="3617116" y="2689036"/>
          <a:ext cx="494753" cy="507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765155" y="2782963"/>
        <a:ext cx="346327" cy="304502"/>
      </dsp:txXfrm>
    </dsp:sp>
    <dsp:sp modelId="{FA4FD024-A6D7-4E5D-9A8C-E40279213063}">
      <dsp:nvSpPr>
        <dsp:cNvPr id="0" name=""/>
        <dsp:cNvSpPr/>
      </dsp:nvSpPr>
      <dsp:spPr>
        <a:xfrm>
          <a:off x="865162" y="2448266"/>
          <a:ext cx="2544445" cy="1343388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ko‘katli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salatlar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37787" y="2645001"/>
        <a:ext cx="1799195" cy="949918"/>
      </dsp:txXfrm>
    </dsp:sp>
    <dsp:sp modelId="{BE0B93D9-A819-4144-AC45-0C0CF5BE3A63}">
      <dsp:nvSpPr>
        <dsp:cNvPr id="0" name=""/>
        <dsp:cNvSpPr/>
      </dsp:nvSpPr>
      <dsp:spPr>
        <a:xfrm rot="12221428">
          <a:off x="4038166" y="1744446"/>
          <a:ext cx="459834" cy="507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170303" y="1873660"/>
        <a:ext cx="321884" cy="304502"/>
      </dsp:txXfrm>
    </dsp:sp>
    <dsp:sp modelId="{9C1D34D0-5B95-4E56-B9FA-6352A6A25D5F}">
      <dsp:nvSpPr>
        <dsp:cNvPr id="0" name=""/>
        <dsp:cNvSpPr/>
      </dsp:nvSpPr>
      <dsp:spPr>
        <a:xfrm>
          <a:off x="1625783" y="720075"/>
          <a:ext cx="2520385" cy="134338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ajoyib</a:t>
          </a:r>
          <a:endParaRPr lang="en-US" sz="32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sumalak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94885" y="916810"/>
        <a:ext cx="1782181" cy="949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75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8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82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14475" y="2636912"/>
            <a:ext cx="5949677" cy="3466653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O‘lkamizda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(Rang-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tus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qo‘shimchalarining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25859" y="3506142"/>
            <a:ext cx="504055" cy="1872208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2" descr="C:\Users\Maktab\Desktop\1552051250_tyulpani-kartinki-na-rabochii-stol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10391" r="10391"/>
          <a:stretch>
            <a:fillRect/>
          </a:stretch>
        </p:blipFill>
        <p:spPr bwMode="auto">
          <a:xfrm>
            <a:off x="7608168" y="2731111"/>
            <a:ext cx="4289610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87888" y="188640"/>
            <a:ext cx="254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916832"/>
            <a:ext cx="11665296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rangga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Qirlarda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lolaqizg‘aldoqlar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ochildi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shoxlari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pushti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rangli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gullarga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burkandi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Gilos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daraxti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oppoq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guldastaga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aylandi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shoxlarida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paydo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3752" y="1196752"/>
            <a:ext cx="432048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manzaralari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27648" y="188640"/>
            <a:ext cx="5405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Muomala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odobi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392" y="2348880"/>
            <a:ext cx="4752528" cy="38318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Tabriklayman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Qutlayman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- …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tilayman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0016" y="2348880"/>
            <a:ext cx="5256584" cy="3831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istayman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chin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dildan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qalbdan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yurakdan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576" y="1268760"/>
            <a:ext cx="770485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Istak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bildirish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tabriklash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79776" y="18864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quyosh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7888" y="2564904"/>
            <a:ext cx="6840760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sevinib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Bulut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to‘kdi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duv-duv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Mehri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chulg‘adi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Zaminni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bobo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7568" y="1268760"/>
            <a:ext cx="792088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2787715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348880"/>
            <a:ext cx="460851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79776" y="18864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quyosh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3912" y="2708920"/>
            <a:ext cx="6624736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kumush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bulutga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Ko‘z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yoshingni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artib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Degandayin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jilmayib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Tutdi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kamalak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ro‘mol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7568" y="1196752"/>
            <a:ext cx="792088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K-chemu-snitsya-radu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4365104"/>
            <a:ext cx="4032448" cy="2268252"/>
          </a:xfrm>
          <a:prstGeom prst="rect">
            <a:avLst/>
          </a:prstGeom>
          <a:noFill/>
        </p:spPr>
      </p:pic>
      <p:pic>
        <p:nvPicPr>
          <p:cNvPr id="2051" name="Picture 3" descr="C:\Users\Maktab\Desktop\sunlight-sky-photography-clouds-blue-horizon-atmosphere-cloud-grassland-plain-daytime-computer-wallpaper-atmosphere-of-earth-meteorological-phenomenon-cumulus-79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1916832"/>
            <a:ext cx="3744416" cy="2340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39816" y="1340768"/>
            <a:ext cx="7752184" cy="1166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sevinmoq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радоваться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mehr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здесь: любовь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bobo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дедушка</a:t>
            </a:r>
          </a:p>
          <a:p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zamin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земля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jilmaymoq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улыбаться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kamalak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радуга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Maktab\Desktop\уящя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988840"/>
            <a:ext cx="363886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5460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71864" y="188640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52" y="1268760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nomlanadi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darajalari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ko‘rsating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376" y="2780928"/>
            <a:ext cx="194421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83632" y="2708920"/>
            <a:ext cx="885698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qizg‘ish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qizilroq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qip-qizil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9376" y="3573016"/>
            <a:ext cx="194421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9376" y="4365104"/>
            <a:ext cx="1944216" cy="5760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9376" y="5157192"/>
            <a:ext cx="1944216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9376" y="5949280"/>
            <a:ext cx="1944216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783632" y="3501008"/>
            <a:ext cx="885698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sarg‘ish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sariqroq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sap-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sariq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3632" y="4293096"/>
            <a:ext cx="885698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siyohrang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siyohrang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siyohrang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3632" y="5085184"/>
            <a:ext cx="8856984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qoraroq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qop-qora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3632" y="5877272"/>
            <a:ext cx="885698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yashilroq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yam-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6" grpId="0" animBg="1"/>
      <p:bldP spid="8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39816" y="188640"/>
            <a:ext cx="3888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taomlari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07368" y="1268761"/>
          <a:ext cx="114492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937624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484784"/>
            <a:ext cx="7416824" cy="1728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Assalom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qatnashgan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3933056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uyosh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she’rini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yod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(135-bet)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484784"/>
            <a:ext cx="7416824" cy="1728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bayramlar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3933056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Bahorgi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188640"/>
            <a:ext cx="11809412" cy="8246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bayramlari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2492896"/>
            <a:ext cx="3384376" cy="20882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8- mart – </a:t>
            </a:r>
          </a:p>
          <a:p>
            <a:pPr algn="ctr" eaLnBrk="1" hangingPunct="1"/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Ayollar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bayrami</a:t>
            </a:r>
            <a:endParaRPr lang="en-US" sz="44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3632" y="1268760"/>
            <a:ext cx="6984776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5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bayramlari</a:t>
            </a:r>
            <a:endParaRPr lang="en-US" sz="54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824" y="2492896"/>
            <a:ext cx="3096344" cy="2088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21-mart – </a:t>
            </a:r>
          </a:p>
          <a:p>
            <a:pPr algn="ctr" eaLnBrk="1" hangingPunct="1"/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bayrami</a:t>
            </a:r>
            <a:endParaRPr lang="en-US" sz="44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84232" y="2564904"/>
            <a:ext cx="3672408" cy="1944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9-may – </a:t>
            </a:r>
          </a:p>
          <a:p>
            <a:pPr algn="ctr" eaLnBrk="1" hangingPunct="1"/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Xotira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qadrlash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kuni</a:t>
            </a:r>
            <a:endParaRPr lang="en-US" sz="44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4725144"/>
            <a:ext cx="3168352" cy="1782198"/>
          </a:xfrm>
          <a:prstGeom prst="rect">
            <a:avLst/>
          </a:prstGeom>
          <a:noFill/>
        </p:spPr>
      </p:pic>
      <p:pic>
        <p:nvPicPr>
          <p:cNvPr id="2051" name="Picture 3" descr="C:\Users\Maktab\Desktop\556729214cc515e0ff693ca14e9ac05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9816" y="4725144"/>
            <a:ext cx="3240360" cy="1822890"/>
          </a:xfrm>
          <a:prstGeom prst="rect">
            <a:avLst/>
          </a:prstGeom>
          <a:noFill/>
        </p:spPr>
      </p:pic>
      <p:pic>
        <p:nvPicPr>
          <p:cNvPr id="2053" name="Picture 5" descr="C:\Users\Maktab\Desktop\9may_2018_l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0256" y="4653136"/>
            <a:ext cx="3240360" cy="18873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46848" y="188640"/>
            <a:ext cx="4118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Bahorgi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Maktab\Desktop\unname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340768"/>
            <a:ext cx="2592288" cy="1944216"/>
          </a:xfrm>
          <a:prstGeom prst="rect">
            <a:avLst/>
          </a:prstGeom>
          <a:noFill/>
        </p:spPr>
      </p:pic>
      <p:pic>
        <p:nvPicPr>
          <p:cNvPr id="3076" name="Picture 4" descr="C:\Users\Maktab\Desktop\vesennie-sadovye-rabo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5680" y="1340768"/>
            <a:ext cx="2592288" cy="1944216"/>
          </a:xfrm>
          <a:prstGeom prst="rect">
            <a:avLst/>
          </a:prstGeom>
          <a:noFill/>
        </p:spPr>
      </p:pic>
      <p:pic>
        <p:nvPicPr>
          <p:cNvPr id="3077" name="Picture 5" descr="C:\Users\Maktab\Desktop\vesennie-raboty-sadu-video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8008" y="1340768"/>
            <a:ext cx="2657096" cy="1944216"/>
          </a:xfrm>
          <a:prstGeom prst="rect">
            <a:avLst/>
          </a:prstGeom>
          <a:noFill/>
        </p:spPr>
      </p:pic>
      <p:pic>
        <p:nvPicPr>
          <p:cNvPr id="3078" name="Picture 6" descr="C:\Users\Maktab\Desktop\kochat_otqazish.jpg"/>
          <p:cNvPicPr>
            <a:picLocks noChangeAspect="1" noChangeArrowheads="1"/>
          </p:cNvPicPr>
          <p:nvPr/>
        </p:nvPicPr>
        <p:blipFill>
          <a:blip r:embed="rId6" cstate="print"/>
          <a:srcRect r="8577"/>
          <a:stretch>
            <a:fillRect/>
          </a:stretch>
        </p:blipFill>
        <p:spPr bwMode="auto">
          <a:xfrm>
            <a:off x="335360" y="4149080"/>
            <a:ext cx="2664296" cy="1821414"/>
          </a:xfrm>
          <a:prstGeom prst="rect">
            <a:avLst/>
          </a:prstGeom>
          <a:noFill/>
        </p:spPr>
      </p:pic>
      <p:pic>
        <p:nvPicPr>
          <p:cNvPr id="3079" name="Picture 7" descr="C:\Users\Maktab\Desktop\загружено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7688" y="4149080"/>
            <a:ext cx="2628900" cy="1800200"/>
          </a:xfrm>
          <a:prstGeom prst="rect">
            <a:avLst/>
          </a:prstGeom>
          <a:noFill/>
        </p:spPr>
      </p:pic>
      <p:pic>
        <p:nvPicPr>
          <p:cNvPr id="3080" name="Picture 8" descr="C:\Users\Maktab\Desktop\vesennie-rabotivsaduv-marte-i-aprele-otkritie-dachnogo-sezona-4.jpg"/>
          <p:cNvPicPr>
            <a:picLocks noChangeAspect="1" noChangeArrowheads="1"/>
          </p:cNvPicPr>
          <p:nvPr/>
        </p:nvPicPr>
        <p:blipFill>
          <a:blip r:embed="rId8" cstate="print"/>
          <a:srcRect b="9301"/>
          <a:stretch>
            <a:fillRect/>
          </a:stretch>
        </p:blipFill>
        <p:spPr bwMode="auto">
          <a:xfrm>
            <a:off x="6240017" y="4149080"/>
            <a:ext cx="2664295" cy="1800200"/>
          </a:xfrm>
          <a:prstGeom prst="rect">
            <a:avLst/>
          </a:prstGeom>
          <a:noFill/>
        </p:spPr>
      </p:pic>
      <p:pic>
        <p:nvPicPr>
          <p:cNvPr id="3082" name="Picture 10" descr="C:\Users\Maktab\Desktop\76ba5ddb6a2c4ada60982ff61e2bb7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20336" y="1340768"/>
            <a:ext cx="2688976" cy="1922088"/>
          </a:xfrm>
          <a:prstGeom prst="rect">
            <a:avLst/>
          </a:prstGeom>
          <a:noFill/>
        </p:spPr>
      </p:pic>
      <p:pic>
        <p:nvPicPr>
          <p:cNvPr id="3083" name="Picture 11" descr="C:\Users\Maktab\Desktop\images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92344" y="4149080"/>
            <a:ext cx="2619375" cy="1800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63352" y="3429000"/>
            <a:ext cx="288032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shudgorlash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5680" y="3429000"/>
            <a:ext cx="259228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chopish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429000"/>
            <a:ext cx="288032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yumshatish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20336" y="3429000"/>
            <a:ext cx="273630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tozalash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360" y="6021288"/>
            <a:ext cx="273630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ekish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5680" y="6021288"/>
            <a:ext cx="273630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ekish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0016" y="6021288"/>
            <a:ext cx="266429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daraxt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oqlash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92344" y="6021288"/>
            <a:ext cx="266429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ekish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7624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3954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7648" y="188640"/>
            <a:ext cx="4684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7928" y="2276872"/>
            <a:ext cx="6336704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Komila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iltimos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men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navbatchilik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Nigora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navbatchilik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Ha,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Nigora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navbatchilik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qilishimiz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5" name="Picture 3" descr="C:\Users\Maktab\Desktop\04b47eba022a.jpg"/>
          <p:cNvPicPr>
            <a:picLocks noChangeAspect="1" noChangeArrowheads="1"/>
          </p:cNvPicPr>
          <p:nvPr/>
        </p:nvPicPr>
        <p:blipFill>
          <a:blip r:embed="rId3" cstate="print"/>
          <a:srcRect b="2731"/>
          <a:stretch>
            <a:fillRect/>
          </a:stretch>
        </p:blipFill>
        <p:spPr bwMode="auto">
          <a:xfrm>
            <a:off x="263352" y="1988840"/>
            <a:ext cx="3473001" cy="2736304"/>
          </a:xfrm>
          <a:prstGeom prst="rect">
            <a:avLst/>
          </a:prstGeom>
          <a:noFill/>
        </p:spPr>
      </p:pic>
      <p:pic>
        <p:nvPicPr>
          <p:cNvPr id="3076" name="Picture 4" descr="C:\Users\Maktab\Desktop\malch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9736" y="3501008"/>
            <a:ext cx="1470802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27648" y="188640"/>
            <a:ext cx="4684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5840" y="1556792"/>
            <a:ext cx="7128792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Nigoraning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mehmon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Onasiga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darsdan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kerakligini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aytdi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Mayli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roziman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Nigoraning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Mehribonlik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ishlaydilar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charchab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qaytadilar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 descr="C:\Users\Maktab\Desktop\1358104776-1026550-www.nevsepic.com.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472" y="3933056"/>
            <a:ext cx="3096344" cy="2606492"/>
          </a:xfrm>
          <a:prstGeom prst="rect">
            <a:avLst/>
          </a:prstGeom>
          <a:noFill/>
        </p:spPr>
      </p:pic>
      <p:pic>
        <p:nvPicPr>
          <p:cNvPr id="1028" name="Picture 4" descr="C:\Users\Maktab\Desktop\1501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1340768"/>
            <a:ext cx="3264363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27648" y="188640"/>
            <a:ext cx="4684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7928" y="2204864"/>
            <a:ext cx="6480720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sinfdagi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bajarib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ularnikiga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Buvijonim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qochib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qutulmas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-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deydilar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Maktab\Desktop\1358104939-1026553-www.nevsepic.com.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268760"/>
            <a:ext cx="2880320" cy="2700300"/>
          </a:xfrm>
          <a:prstGeom prst="rect">
            <a:avLst/>
          </a:prstGeom>
          <a:noFill/>
        </p:spPr>
      </p:pic>
      <p:pic>
        <p:nvPicPr>
          <p:cNvPr id="2051" name="Picture 3" descr="C:\Users\Maktab\Desktop\1358104680-1026547-www.nevsepic.com_.ua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4005064"/>
            <a:ext cx="3168352" cy="2589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2999656" y="0"/>
            <a:ext cx="7657686" cy="1107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5360" y="1484784"/>
            <a:ext cx="11521280" cy="4832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mtir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imtir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belgisining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me’yoridan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ozligini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rang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darajasining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pastligini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ifodalaydi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imtir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qora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mtir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ozaytirib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ko‘rsatadi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ifodalovchi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so‘zlargagina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qo‘shiladi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ko‘k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sarg‘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qizg‘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3832" y="188640"/>
            <a:ext cx="2908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87888" y="188640"/>
            <a:ext cx="254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2492896"/>
            <a:ext cx="11737304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bog‘lar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rangga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kirdi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Qirlarda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lolaqizg‘aldoqlar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ochildi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3.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O‘rik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shoxlari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pushti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rangli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gullarga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burkandi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4.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Gilos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daraxti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oppoq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guldastaga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aylandi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5.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shoxlarida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qoramtir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paydo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ichidagi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manzaralari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nomli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64066302</TotalTime>
  <Words>588</Words>
  <Application>Microsoft Office PowerPoint</Application>
  <PresentationFormat>Широкоэкранный</PresentationFormat>
  <Paragraphs>133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    O‘zbek tili</vt:lpstr>
      <vt:lpstr>MUSTAQIL BAJARISH UCHUN TOPSHIRIQLAR</vt:lpstr>
      <vt:lpstr>Bahor bayramlari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2105</cp:revision>
  <dcterms:created xsi:type="dcterms:W3CDTF">2020-08-03T09:44:14Z</dcterms:created>
  <dcterms:modified xsi:type="dcterms:W3CDTF">2020-12-04T06:47:43Z</dcterms:modified>
</cp:coreProperties>
</file>