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4" r:id="rId2"/>
    <p:sldId id="720" r:id="rId3"/>
    <p:sldId id="723" r:id="rId4"/>
    <p:sldId id="722" r:id="rId5"/>
    <p:sldId id="695" r:id="rId6"/>
    <p:sldId id="711" r:id="rId7"/>
    <p:sldId id="724" r:id="rId8"/>
    <p:sldId id="712" r:id="rId9"/>
    <p:sldId id="713" r:id="rId10"/>
    <p:sldId id="714" r:id="rId11"/>
    <p:sldId id="726" r:id="rId12"/>
    <p:sldId id="715" r:id="rId13"/>
    <p:sldId id="727" r:id="rId14"/>
    <p:sldId id="716" r:id="rId15"/>
    <p:sldId id="728" r:id="rId16"/>
    <p:sldId id="729" r:id="rId17"/>
    <p:sldId id="271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25" autoAdjust="0"/>
    <p:restoredTop sz="94364" autoAdjust="0"/>
  </p:normalViewPr>
  <p:slideViewPr>
    <p:cSldViewPr>
      <p:cViewPr varScale="1">
        <p:scale>
          <a:sx n="73" d="100"/>
          <a:sy n="73" d="100"/>
        </p:scale>
        <p:origin x="38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0" y="31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A87181-4B57-4ADF-95CC-5A7C665111D8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8E51D52-C871-41AB-9FB4-8FEA04BA79A5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Mevalarning</a:t>
          </a:r>
          <a:r>
            <a:rPr lang="en-US" sz="3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maza-ta’mi</a:t>
          </a:r>
          <a:endParaRPr lang="ru-RU" sz="32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B86513-9857-48B2-B87B-6CCA7F358AB2}" type="parTrans" cxnId="{08748385-D4D8-4974-AD15-6EE44883B79A}">
      <dgm:prSet/>
      <dgm:spPr/>
      <dgm:t>
        <a:bodyPr/>
        <a:lstStyle/>
        <a:p>
          <a:endParaRPr lang="ru-RU"/>
        </a:p>
      </dgm:t>
    </dgm:pt>
    <dgm:pt modelId="{16FD4220-D1A4-4C4E-9E56-F9382EC41A5C}" type="sibTrans" cxnId="{08748385-D4D8-4974-AD15-6EE44883B79A}">
      <dgm:prSet/>
      <dgm:spPr/>
      <dgm:t>
        <a:bodyPr/>
        <a:lstStyle/>
        <a:p>
          <a:endParaRPr lang="ru-RU"/>
        </a:p>
      </dgm:t>
    </dgm:pt>
    <dgm:pt modelId="{25C32E5B-C9EC-460D-8788-D6D098C56EF6}">
      <dgm:prSet phldrT="[Текст]"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olma-shirin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1FE510-094D-4381-B4E3-2AE0EE56491F}" type="parTrans" cxnId="{67BB5930-7AA0-491F-BF6D-36F51B3673C0}">
      <dgm:prSet/>
      <dgm:spPr/>
      <dgm:t>
        <a:bodyPr/>
        <a:lstStyle/>
        <a:p>
          <a:endParaRPr lang="ru-RU"/>
        </a:p>
      </dgm:t>
    </dgm:pt>
    <dgm:pt modelId="{C35ED49A-8007-4F76-B15C-2DD7C00D7ECD}" type="sibTrans" cxnId="{67BB5930-7AA0-491F-BF6D-36F51B3673C0}">
      <dgm:prSet/>
      <dgm:spPr/>
      <dgm:t>
        <a:bodyPr/>
        <a:lstStyle/>
        <a:p>
          <a:endParaRPr lang="ru-RU"/>
        </a:p>
      </dgm:t>
    </dgm:pt>
    <dgm:pt modelId="{B8EBB346-C884-4088-86BA-C33F9BC4475B}">
      <dgm:prSet phldrT="[Текст]"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olcha</a:t>
          </a:r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</a:t>
          </a:r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nordon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8B1DBA-90B4-47DE-A477-4343DDC6DBF9}" type="parTrans" cxnId="{7E09FA1F-065F-4DF2-884E-317E7D29DA19}">
      <dgm:prSet/>
      <dgm:spPr/>
      <dgm:t>
        <a:bodyPr/>
        <a:lstStyle/>
        <a:p>
          <a:endParaRPr lang="ru-RU"/>
        </a:p>
      </dgm:t>
    </dgm:pt>
    <dgm:pt modelId="{1BCFE25F-0D90-474F-AC31-049E26456741}" type="sibTrans" cxnId="{7E09FA1F-065F-4DF2-884E-317E7D29DA19}">
      <dgm:prSet/>
      <dgm:spPr/>
      <dgm:t>
        <a:bodyPr/>
        <a:lstStyle/>
        <a:p>
          <a:endParaRPr lang="ru-RU"/>
        </a:p>
      </dgm:t>
    </dgm:pt>
    <dgm:pt modelId="{213101A4-D831-4633-A52E-111A3E6CDEF0}">
      <dgm:prSet phldrT="[Текст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xurmo-juda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shirin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C26196-EF91-4394-A990-D1AF7C52DF51}" type="parTrans" cxnId="{14308F28-1ED9-4FCD-9F29-B8A7109FC988}">
      <dgm:prSet/>
      <dgm:spPr/>
      <dgm:t>
        <a:bodyPr/>
        <a:lstStyle/>
        <a:p>
          <a:endParaRPr lang="ru-RU"/>
        </a:p>
      </dgm:t>
    </dgm:pt>
    <dgm:pt modelId="{B55B968B-F1E8-4275-8C2B-40058CB15ABD}" type="sibTrans" cxnId="{14308F28-1ED9-4FCD-9F29-B8A7109FC988}">
      <dgm:prSet/>
      <dgm:spPr/>
      <dgm:t>
        <a:bodyPr/>
        <a:lstStyle/>
        <a:p>
          <a:endParaRPr lang="ru-RU"/>
        </a:p>
      </dgm:t>
    </dgm:pt>
    <dgm:pt modelId="{D640544D-9674-4FB0-8145-C453158D52AC}">
      <dgm:prSet phldrT="[Текст]"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behi-nordon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BBEE3C-6AFC-498A-9C7C-0BD6EB2D5F25}" type="parTrans" cxnId="{F583AB89-3E07-4D40-A902-4D360B5A3251}">
      <dgm:prSet/>
      <dgm:spPr/>
      <dgm:t>
        <a:bodyPr/>
        <a:lstStyle/>
        <a:p>
          <a:endParaRPr lang="ru-RU"/>
        </a:p>
      </dgm:t>
    </dgm:pt>
    <dgm:pt modelId="{2678332E-D84A-4757-974B-765A8E3DEA61}" type="sibTrans" cxnId="{F583AB89-3E07-4D40-A902-4D360B5A3251}">
      <dgm:prSet/>
      <dgm:spPr/>
      <dgm:t>
        <a:bodyPr/>
        <a:lstStyle/>
        <a:p>
          <a:endParaRPr lang="ru-RU"/>
        </a:p>
      </dgm:t>
    </dgm:pt>
    <dgm:pt modelId="{9301A81E-877C-48FD-A5A2-F84F0347681E}">
      <dgm:prSet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yong‘oq-mazali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38F09B-13E0-46FD-B978-A1CE745ABBC3}" type="parTrans" cxnId="{5C7F7118-DD9E-4C01-BC99-B7CFAB6FB953}">
      <dgm:prSet/>
      <dgm:spPr/>
      <dgm:t>
        <a:bodyPr/>
        <a:lstStyle/>
        <a:p>
          <a:endParaRPr lang="ru-RU"/>
        </a:p>
      </dgm:t>
    </dgm:pt>
    <dgm:pt modelId="{7F64FEE7-88BA-408A-9927-310C4BB4EED1}" type="sibTrans" cxnId="{5C7F7118-DD9E-4C01-BC99-B7CFAB6FB953}">
      <dgm:prSet/>
      <dgm:spPr/>
      <dgm:t>
        <a:bodyPr/>
        <a:lstStyle/>
        <a:p>
          <a:endParaRPr lang="ru-RU"/>
        </a:p>
      </dgm:t>
    </dgm:pt>
    <dgm:pt modelId="{CEE4B4D7-FCD3-40C2-A68A-01E5C6743174}">
      <dgm:prSet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nok-shirin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416A67-8CD4-47B8-918F-B54910F03C4A}" type="parTrans" cxnId="{830B3384-C6E6-413F-84CA-B9A43549A0C4}">
      <dgm:prSet/>
      <dgm:spPr/>
      <dgm:t>
        <a:bodyPr/>
        <a:lstStyle/>
        <a:p>
          <a:endParaRPr lang="ru-RU"/>
        </a:p>
      </dgm:t>
    </dgm:pt>
    <dgm:pt modelId="{670E58BB-C847-4904-8372-555B2D93DE79}" type="sibTrans" cxnId="{830B3384-C6E6-413F-84CA-B9A43549A0C4}">
      <dgm:prSet/>
      <dgm:spPr/>
      <dgm:t>
        <a:bodyPr/>
        <a:lstStyle/>
        <a:p>
          <a:endParaRPr lang="ru-RU"/>
        </a:p>
      </dgm:t>
    </dgm:pt>
    <dgm:pt modelId="{352321CD-12C4-4F8D-8772-63277AE33338}">
      <dgm:prSet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o‘rik-shirin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52559E-8F17-4A23-9CC7-431EA88377FD}" type="sibTrans" cxnId="{D6C43DA9-DC3C-48BA-BB02-F393910DF421}">
      <dgm:prSet/>
      <dgm:spPr/>
      <dgm:t>
        <a:bodyPr/>
        <a:lstStyle/>
        <a:p>
          <a:endParaRPr lang="ru-RU"/>
        </a:p>
      </dgm:t>
    </dgm:pt>
    <dgm:pt modelId="{D4589A16-6B03-4BFB-9F80-2F876175768E}" type="parTrans" cxnId="{D6C43DA9-DC3C-48BA-BB02-F393910DF421}">
      <dgm:prSet/>
      <dgm:spPr/>
      <dgm:t>
        <a:bodyPr/>
        <a:lstStyle/>
        <a:p>
          <a:endParaRPr lang="ru-RU"/>
        </a:p>
      </dgm:t>
    </dgm:pt>
    <dgm:pt modelId="{536F20B5-D50B-41F5-AB33-BFAA5623D59F}" type="pres">
      <dgm:prSet presAssocID="{1EA87181-4B57-4ADF-95CC-5A7C665111D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416A0E-5359-42D2-A175-E5E3E0B146E7}" type="pres">
      <dgm:prSet presAssocID="{38E51D52-C871-41AB-9FB4-8FEA04BA79A5}" presName="centerShape" presStyleLbl="node0" presStyleIdx="0" presStyleCnt="1" custScaleX="221129" custScaleY="119933" custLinFactNeighborX="5462" custLinFactNeighborY="942"/>
      <dgm:spPr/>
      <dgm:t>
        <a:bodyPr/>
        <a:lstStyle/>
        <a:p>
          <a:endParaRPr lang="ru-RU"/>
        </a:p>
      </dgm:t>
    </dgm:pt>
    <dgm:pt modelId="{671FED8C-9FD5-40C6-B56C-6E7586D85898}" type="pres">
      <dgm:prSet presAssocID="{291FE510-094D-4381-B4E3-2AE0EE56491F}" presName="parTrans" presStyleLbl="sibTrans2D1" presStyleIdx="0" presStyleCnt="7"/>
      <dgm:spPr/>
      <dgm:t>
        <a:bodyPr/>
        <a:lstStyle/>
        <a:p>
          <a:endParaRPr lang="ru-RU"/>
        </a:p>
      </dgm:t>
    </dgm:pt>
    <dgm:pt modelId="{878C5B37-78AE-4888-BE5C-E2F13EAD9820}" type="pres">
      <dgm:prSet presAssocID="{291FE510-094D-4381-B4E3-2AE0EE56491F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76D2D54E-AF90-44CA-8E66-EADAA4B53109}" type="pres">
      <dgm:prSet presAssocID="{25C32E5B-C9EC-460D-8788-D6D098C56EF6}" presName="node" presStyleLbl="node1" presStyleIdx="0" presStyleCnt="7" custScaleX="204905" custRadScaleRad="96912" custRadScaleInc="19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6DF0F-5C2C-4EEB-A8FF-3D1EF5D2B437}" type="pres">
      <dgm:prSet presAssocID="{5E8B1DBA-90B4-47DE-A477-4343DDC6DBF9}" presName="parTrans" presStyleLbl="sibTrans2D1" presStyleIdx="1" presStyleCnt="7"/>
      <dgm:spPr/>
      <dgm:t>
        <a:bodyPr/>
        <a:lstStyle/>
        <a:p>
          <a:endParaRPr lang="ru-RU"/>
        </a:p>
      </dgm:t>
    </dgm:pt>
    <dgm:pt modelId="{4151B522-02F4-45B3-9266-7DFB37D01EBF}" type="pres">
      <dgm:prSet presAssocID="{5E8B1DBA-90B4-47DE-A477-4343DDC6DBF9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A1629C1D-8C1A-454B-B379-9278E968F13E}" type="pres">
      <dgm:prSet presAssocID="{B8EBB346-C884-4088-86BA-C33F9BC4475B}" presName="node" presStyleLbl="node1" presStyleIdx="1" presStyleCnt="7" custScaleX="188022" custRadScaleRad="178234" custRadScaleInc="62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C5DF18-3DDB-4929-ACD2-744EB1CC2BB4}" type="pres">
      <dgm:prSet presAssocID="{D4589A16-6B03-4BFB-9F80-2F876175768E}" presName="parTrans" presStyleLbl="sibTrans2D1" presStyleIdx="2" presStyleCnt="7"/>
      <dgm:spPr/>
      <dgm:t>
        <a:bodyPr/>
        <a:lstStyle/>
        <a:p>
          <a:endParaRPr lang="ru-RU"/>
        </a:p>
      </dgm:t>
    </dgm:pt>
    <dgm:pt modelId="{0D1C4922-F48D-408E-BAC1-EDE98CA48109}" type="pres">
      <dgm:prSet presAssocID="{D4589A16-6B03-4BFB-9F80-2F876175768E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BAB5B6A8-9ECD-4695-82AC-E109EC8E6318}" type="pres">
      <dgm:prSet presAssocID="{352321CD-12C4-4F8D-8772-63277AE33338}" presName="node" presStyleLbl="node1" presStyleIdx="2" presStyleCnt="7" custScaleX="192292" custRadScaleRad="195866" custRadScaleInc="-258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2747C-7DF5-46CD-8D18-2CA8229E7E3E}" type="pres">
      <dgm:prSet presAssocID="{29416A67-8CD4-47B8-918F-B54910F03C4A}" presName="parTrans" presStyleLbl="sibTrans2D1" presStyleIdx="3" presStyleCnt="7"/>
      <dgm:spPr/>
      <dgm:t>
        <a:bodyPr/>
        <a:lstStyle/>
        <a:p>
          <a:endParaRPr lang="ru-RU"/>
        </a:p>
      </dgm:t>
    </dgm:pt>
    <dgm:pt modelId="{AACF1317-1B66-4268-9A8D-88DFFE58CB93}" type="pres">
      <dgm:prSet presAssocID="{29416A67-8CD4-47B8-918F-B54910F03C4A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6F54DF5A-CD75-4C63-8592-FB600725579D}" type="pres">
      <dgm:prSet presAssocID="{CEE4B4D7-FCD3-40C2-A68A-01E5C6743174}" presName="node" presStyleLbl="node1" presStyleIdx="3" presStyleCnt="7" custScaleX="191198" custRadScaleRad="135048" custRadScaleInc="-89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C6997-A8F6-4F07-AC3E-7022C66CA61D}" type="pres">
      <dgm:prSet presAssocID="{2538F09B-13E0-46FD-B978-A1CE745ABBC3}" presName="parTrans" presStyleLbl="sibTrans2D1" presStyleIdx="4" presStyleCnt="7"/>
      <dgm:spPr/>
      <dgm:t>
        <a:bodyPr/>
        <a:lstStyle/>
        <a:p>
          <a:endParaRPr lang="ru-RU"/>
        </a:p>
      </dgm:t>
    </dgm:pt>
    <dgm:pt modelId="{B0F90B3F-F1B9-42C5-9E20-74E17125EBEE}" type="pres">
      <dgm:prSet presAssocID="{2538F09B-13E0-46FD-B978-A1CE745ABBC3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EC9A93E1-B5AF-42E3-A700-73028E903042}" type="pres">
      <dgm:prSet presAssocID="{9301A81E-877C-48FD-A5A2-F84F0347681E}" presName="node" presStyleLbl="node1" presStyleIdx="4" presStyleCnt="7" custScaleX="184505" custRadScaleRad="121428" custRadScaleInc="66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6C6FF-4F7C-434C-8770-5DF7B87E5D0E}" type="pres">
      <dgm:prSet presAssocID="{DBC26196-EF91-4394-A990-D1AF7C52DF51}" presName="parTrans" presStyleLbl="sibTrans2D1" presStyleIdx="5" presStyleCnt="7"/>
      <dgm:spPr/>
      <dgm:t>
        <a:bodyPr/>
        <a:lstStyle/>
        <a:p>
          <a:endParaRPr lang="ru-RU"/>
        </a:p>
      </dgm:t>
    </dgm:pt>
    <dgm:pt modelId="{C27F8C6E-554B-4B33-8F1B-BAD21D69A9D6}" type="pres">
      <dgm:prSet presAssocID="{DBC26196-EF91-4394-A990-D1AF7C52DF51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FA4FD024-A6D7-4E5D-9A8C-E40279213063}" type="pres">
      <dgm:prSet presAssocID="{213101A4-D831-4633-A52E-111A3E6CDEF0}" presName="node" presStyleLbl="node1" presStyleIdx="5" presStyleCnt="7" custScaleX="189405" custRadScaleRad="178587" custRadScaleInc="23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B93D9-A819-4144-AC45-0C0CF5BE3A63}" type="pres">
      <dgm:prSet presAssocID="{9DBBEE3C-6AFC-498A-9C7C-0BD6EB2D5F25}" presName="parTrans" presStyleLbl="sibTrans2D1" presStyleIdx="6" presStyleCnt="7"/>
      <dgm:spPr/>
      <dgm:t>
        <a:bodyPr/>
        <a:lstStyle/>
        <a:p>
          <a:endParaRPr lang="ru-RU"/>
        </a:p>
      </dgm:t>
    </dgm:pt>
    <dgm:pt modelId="{2AF3637E-FBA8-46DB-AEBB-1A7359A7E15C}" type="pres">
      <dgm:prSet presAssocID="{9DBBEE3C-6AFC-498A-9C7C-0BD6EB2D5F25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9C1D34D0-5B95-4E56-B9FA-6352A6A25D5F}" type="pres">
      <dgm:prSet presAssocID="{D640544D-9674-4FB0-8145-C453158D52AC}" presName="node" presStyleLbl="node1" presStyleIdx="6" presStyleCnt="7" custScaleX="187614" custRadScaleRad="159233" custRadScaleInc="-4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7B70FE-0036-466B-A39C-5E92CB9D4AE1}" type="presOf" srcId="{DBC26196-EF91-4394-A990-D1AF7C52DF51}" destId="{9796C6FF-4F7C-434C-8770-5DF7B87E5D0E}" srcOrd="0" destOrd="0" presId="urn:microsoft.com/office/officeart/2005/8/layout/radial5"/>
    <dgm:cxn modelId="{6FD2EDD5-B793-4521-AC6E-4B0F4D6EF689}" type="presOf" srcId="{9DBBEE3C-6AFC-498A-9C7C-0BD6EB2D5F25}" destId="{2AF3637E-FBA8-46DB-AEBB-1A7359A7E15C}" srcOrd="1" destOrd="0" presId="urn:microsoft.com/office/officeart/2005/8/layout/radial5"/>
    <dgm:cxn modelId="{1385F149-CA47-441D-A5F2-8F00833E1F05}" type="presOf" srcId="{DBC26196-EF91-4394-A990-D1AF7C52DF51}" destId="{C27F8C6E-554B-4B33-8F1B-BAD21D69A9D6}" srcOrd="1" destOrd="0" presId="urn:microsoft.com/office/officeart/2005/8/layout/radial5"/>
    <dgm:cxn modelId="{3E1168C5-D6BC-4C29-99D5-33FFF5E9174B}" type="presOf" srcId="{9301A81E-877C-48FD-A5A2-F84F0347681E}" destId="{EC9A93E1-B5AF-42E3-A700-73028E903042}" srcOrd="0" destOrd="0" presId="urn:microsoft.com/office/officeart/2005/8/layout/radial5"/>
    <dgm:cxn modelId="{D0E4F59C-5763-4494-A88D-E20043B80C72}" type="presOf" srcId="{D4589A16-6B03-4BFB-9F80-2F876175768E}" destId="{0D1C4922-F48D-408E-BAC1-EDE98CA48109}" srcOrd="1" destOrd="0" presId="urn:microsoft.com/office/officeart/2005/8/layout/radial5"/>
    <dgm:cxn modelId="{7E09FA1F-065F-4DF2-884E-317E7D29DA19}" srcId="{38E51D52-C871-41AB-9FB4-8FEA04BA79A5}" destId="{B8EBB346-C884-4088-86BA-C33F9BC4475B}" srcOrd="1" destOrd="0" parTransId="{5E8B1DBA-90B4-47DE-A477-4343DDC6DBF9}" sibTransId="{1BCFE25F-0D90-474F-AC31-049E26456741}"/>
    <dgm:cxn modelId="{F583AB89-3E07-4D40-A902-4D360B5A3251}" srcId="{38E51D52-C871-41AB-9FB4-8FEA04BA79A5}" destId="{D640544D-9674-4FB0-8145-C453158D52AC}" srcOrd="6" destOrd="0" parTransId="{9DBBEE3C-6AFC-498A-9C7C-0BD6EB2D5F25}" sibTransId="{2678332E-D84A-4757-974B-765A8E3DEA61}"/>
    <dgm:cxn modelId="{C29D9775-49B7-43C9-961B-288C2EED7B81}" type="presOf" srcId="{213101A4-D831-4633-A52E-111A3E6CDEF0}" destId="{FA4FD024-A6D7-4E5D-9A8C-E40279213063}" srcOrd="0" destOrd="0" presId="urn:microsoft.com/office/officeart/2005/8/layout/radial5"/>
    <dgm:cxn modelId="{830B3384-C6E6-413F-84CA-B9A43549A0C4}" srcId="{38E51D52-C871-41AB-9FB4-8FEA04BA79A5}" destId="{CEE4B4D7-FCD3-40C2-A68A-01E5C6743174}" srcOrd="3" destOrd="0" parTransId="{29416A67-8CD4-47B8-918F-B54910F03C4A}" sibTransId="{670E58BB-C847-4904-8372-555B2D93DE79}"/>
    <dgm:cxn modelId="{69ACBD7A-C5A3-4EC0-BD8C-70D1A919200F}" type="presOf" srcId="{29416A67-8CD4-47B8-918F-B54910F03C4A}" destId="{83F2747C-7DF5-46CD-8D18-2CA8229E7E3E}" srcOrd="0" destOrd="0" presId="urn:microsoft.com/office/officeart/2005/8/layout/radial5"/>
    <dgm:cxn modelId="{5C7F7118-DD9E-4C01-BC99-B7CFAB6FB953}" srcId="{38E51D52-C871-41AB-9FB4-8FEA04BA79A5}" destId="{9301A81E-877C-48FD-A5A2-F84F0347681E}" srcOrd="4" destOrd="0" parTransId="{2538F09B-13E0-46FD-B978-A1CE745ABBC3}" sibTransId="{7F64FEE7-88BA-408A-9927-310C4BB4EED1}"/>
    <dgm:cxn modelId="{FAC39766-E721-4E7D-95A2-342E85EFE387}" type="presOf" srcId="{25C32E5B-C9EC-460D-8788-D6D098C56EF6}" destId="{76D2D54E-AF90-44CA-8E66-EADAA4B53109}" srcOrd="0" destOrd="0" presId="urn:microsoft.com/office/officeart/2005/8/layout/radial5"/>
    <dgm:cxn modelId="{291E0570-2DF7-40C9-94EE-63B84B00AE43}" type="presOf" srcId="{D4589A16-6B03-4BFB-9F80-2F876175768E}" destId="{B5C5DF18-3DDB-4929-ACD2-744EB1CC2BB4}" srcOrd="0" destOrd="0" presId="urn:microsoft.com/office/officeart/2005/8/layout/radial5"/>
    <dgm:cxn modelId="{331C57C9-176D-4968-82A1-B62D10C09DEB}" type="presOf" srcId="{9DBBEE3C-6AFC-498A-9C7C-0BD6EB2D5F25}" destId="{BE0B93D9-A819-4144-AC45-0C0CF5BE3A63}" srcOrd="0" destOrd="0" presId="urn:microsoft.com/office/officeart/2005/8/layout/radial5"/>
    <dgm:cxn modelId="{FD50F898-F4BC-4A3B-8439-4D27279AFB20}" type="presOf" srcId="{291FE510-094D-4381-B4E3-2AE0EE56491F}" destId="{671FED8C-9FD5-40C6-B56C-6E7586D85898}" srcOrd="0" destOrd="0" presId="urn:microsoft.com/office/officeart/2005/8/layout/radial5"/>
    <dgm:cxn modelId="{D6C43DA9-DC3C-48BA-BB02-F393910DF421}" srcId="{38E51D52-C871-41AB-9FB4-8FEA04BA79A5}" destId="{352321CD-12C4-4F8D-8772-63277AE33338}" srcOrd="2" destOrd="0" parTransId="{D4589A16-6B03-4BFB-9F80-2F876175768E}" sibTransId="{A452559E-8F17-4A23-9CC7-431EA88377FD}"/>
    <dgm:cxn modelId="{49EC9C19-A824-4137-BF14-593169C789B9}" type="presOf" srcId="{38E51D52-C871-41AB-9FB4-8FEA04BA79A5}" destId="{2D416A0E-5359-42D2-A175-E5E3E0B146E7}" srcOrd="0" destOrd="0" presId="urn:microsoft.com/office/officeart/2005/8/layout/radial5"/>
    <dgm:cxn modelId="{A0D74A3D-7452-45D9-A64D-0C0534B17891}" type="presOf" srcId="{5E8B1DBA-90B4-47DE-A477-4343DDC6DBF9}" destId="{6C86DF0F-5C2C-4EEB-A8FF-3D1EF5D2B437}" srcOrd="0" destOrd="0" presId="urn:microsoft.com/office/officeart/2005/8/layout/radial5"/>
    <dgm:cxn modelId="{DA60B724-5E4B-4642-8D27-E53B141B5B58}" type="presOf" srcId="{5E8B1DBA-90B4-47DE-A477-4343DDC6DBF9}" destId="{4151B522-02F4-45B3-9266-7DFB37D01EBF}" srcOrd="1" destOrd="0" presId="urn:microsoft.com/office/officeart/2005/8/layout/radial5"/>
    <dgm:cxn modelId="{D3A5E63C-EC53-4256-AE9C-B5455031C92C}" type="presOf" srcId="{291FE510-094D-4381-B4E3-2AE0EE56491F}" destId="{878C5B37-78AE-4888-BE5C-E2F13EAD9820}" srcOrd="1" destOrd="0" presId="urn:microsoft.com/office/officeart/2005/8/layout/radial5"/>
    <dgm:cxn modelId="{14308F28-1ED9-4FCD-9F29-B8A7109FC988}" srcId="{38E51D52-C871-41AB-9FB4-8FEA04BA79A5}" destId="{213101A4-D831-4633-A52E-111A3E6CDEF0}" srcOrd="5" destOrd="0" parTransId="{DBC26196-EF91-4394-A990-D1AF7C52DF51}" sibTransId="{B55B968B-F1E8-4275-8C2B-40058CB15ABD}"/>
    <dgm:cxn modelId="{EC7745D0-C11D-46CD-818B-C58A14D928B8}" type="presOf" srcId="{D640544D-9674-4FB0-8145-C453158D52AC}" destId="{9C1D34D0-5B95-4E56-B9FA-6352A6A25D5F}" srcOrd="0" destOrd="0" presId="urn:microsoft.com/office/officeart/2005/8/layout/radial5"/>
    <dgm:cxn modelId="{14D88DC3-939B-4C14-8CDE-3675AB13C55B}" type="presOf" srcId="{2538F09B-13E0-46FD-B978-A1CE745ABBC3}" destId="{B0F90B3F-F1B9-42C5-9E20-74E17125EBEE}" srcOrd="1" destOrd="0" presId="urn:microsoft.com/office/officeart/2005/8/layout/radial5"/>
    <dgm:cxn modelId="{67BB5930-7AA0-491F-BF6D-36F51B3673C0}" srcId="{38E51D52-C871-41AB-9FB4-8FEA04BA79A5}" destId="{25C32E5B-C9EC-460D-8788-D6D098C56EF6}" srcOrd="0" destOrd="0" parTransId="{291FE510-094D-4381-B4E3-2AE0EE56491F}" sibTransId="{C35ED49A-8007-4F76-B15C-2DD7C00D7ECD}"/>
    <dgm:cxn modelId="{08748385-D4D8-4974-AD15-6EE44883B79A}" srcId="{1EA87181-4B57-4ADF-95CC-5A7C665111D8}" destId="{38E51D52-C871-41AB-9FB4-8FEA04BA79A5}" srcOrd="0" destOrd="0" parTransId="{89B86513-9857-48B2-B87B-6CCA7F358AB2}" sibTransId="{16FD4220-D1A4-4C4E-9E56-F9382EC41A5C}"/>
    <dgm:cxn modelId="{6936E65D-63A9-4630-98DA-191BD8AA650B}" type="presOf" srcId="{B8EBB346-C884-4088-86BA-C33F9BC4475B}" destId="{A1629C1D-8C1A-454B-B379-9278E968F13E}" srcOrd="0" destOrd="0" presId="urn:microsoft.com/office/officeart/2005/8/layout/radial5"/>
    <dgm:cxn modelId="{416C5A72-4741-40E2-8FAF-FA7B9FEF4EE9}" type="presOf" srcId="{CEE4B4D7-FCD3-40C2-A68A-01E5C6743174}" destId="{6F54DF5A-CD75-4C63-8592-FB600725579D}" srcOrd="0" destOrd="0" presId="urn:microsoft.com/office/officeart/2005/8/layout/radial5"/>
    <dgm:cxn modelId="{51637FB9-6A95-487A-9177-B72479A887E9}" type="presOf" srcId="{352321CD-12C4-4F8D-8772-63277AE33338}" destId="{BAB5B6A8-9ECD-4695-82AC-E109EC8E6318}" srcOrd="0" destOrd="0" presId="urn:microsoft.com/office/officeart/2005/8/layout/radial5"/>
    <dgm:cxn modelId="{BA665EBF-506E-486F-891E-6551D927D42B}" type="presOf" srcId="{29416A67-8CD4-47B8-918F-B54910F03C4A}" destId="{AACF1317-1B66-4268-9A8D-88DFFE58CB93}" srcOrd="1" destOrd="0" presId="urn:microsoft.com/office/officeart/2005/8/layout/radial5"/>
    <dgm:cxn modelId="{D28F4C15-D6AB-44AC-A652-02406BA33066}" type="presOf" srcId="{1EA87181-4B57-4ADF-95CC-5A7C665111D8}" destId="{536F20B5-D50B-41F5-AB33-BFAA5623D59F}" srcOrd="0" destOrd="0" presId="urn:microsoft.com/office/officeart/2005/8/layout/radial5"/>
    <dgm:cxn modelId="{2779D780-25A7-4EE5-84BA-2FD38F74D77E}" type="presOf" srcId="{2538F09B-13E0-46FD-B978-A1CE745ABBC3}" destId="{054C6997-A8F6-4F07-AC3E-7022C66CA61D}" srcOrd="0" destOrd="0" presId="urn:microsoft.com/office/officeart/2005/8/layout/radial5"/>
    <dgm:cxn modelId="{0695DC19-1D14-4870-9F1D-33C80B72A7AB}" type="presParOf" srcId="{536F20B5-D50B-41F5-AB33-BFAA5623D59F}" destId="{2D416A0E-5359-42D2-A175-E5E3E0B146E7}" srcOrd="0" destOrd="0" presId="urn:microsoft.com/office/officeart/2005/8/layout/radial5"/>
    <dgm:cxn modelId="{A3A0497A-07E0-43AB-A913-4707AFF46EDD}" type="presParOf" srcId="{536F20B5-D50B-41F5-AB33-BFAA5623D59F}" destId="{671FED8C-9FD5-40C6-B56C-6E7586D85898}" srcOrd="1" destOrd="0" presId="urn:microsoft.com/office/officeart/2005/8/layout/radial5"/>
    <dgm:cxn modelId="{4F5824B8-C3EF-439A-B88C-AA248D70D1BE}" type="presParOf" srcId="{671FED8C-9FD5-40C6-B56C-6E7586D85898}" destId="{878C5B37-78AE-4888-BE5C-E2F13EAD9820}" srcOrd="0" destOrd="0" presId="urn:microsoft.com/office/officeart/2005/8/layout/radial5"/>
    <dgm:cxn modelId="{CCDA3B77-88EB-4E5D-A41A-BABA1A850307}" type="presParOf" srcId="{536F20B5-D50B-41F5-AB33-BFAA5623D59F}" destId="{76D2D54E-AF90-44CA-8E66-EADAA4B53109}" srcOrd="2" destOrd="0" presId="urn:microsoft.com/office/officeart/2005/8/layout/radial5"/>
    <dgm:cxn modelId="{BBBA77C4-2DD1-4F33-8940-1B3FC0F8E289}" type="presParOf" srcId="{536F20B5-D50B-41F5-AB33-BFAA5623D59F}" destId="{6C86DF0F-5C2C-4EEB-A8FF-3D1EF5D2B437}" srcOrd="3" destOrd="0" presId="urn:microsoft.com/office/officeart/2005/8/layout/radial5"/>
    <dgm:cxn modelId="{6A09B193-62CA-4731-A529-BA205AE4936A}" type="presParOf" srcId="{6C86DF0F-5C2C-4EEB-A8FF-3D1EF5D2B437}" destId="{4151B522-02F4-45B3-9266-7DFB37D01EBF}" srcOrd="0" destOrd="0" presId="urn:microsoft.com/office/officeart/2005/8/layout/radial5"/>
    <dgm:cxn modelId="{3A8C3D96-B71D-4489-911D-E39ACBBBD741}" type="presParOf" srcId="{536F20B5-D50B-41F5-AB33-BFAA5623D59F}" destId="{A1629C1D-8C1A-454B-B379-9278E968F13E}" srcOrd="4" destOrd="0" presId="urn:microsoft.com/office/officeart/2005/8/layout/radial5"/>
    <dgm:cxn modelId="{A61BFB82-3534-4569-A36F-7158971745F6}" type="presParOf" srcId="{536F20B5-D50B-41F5-AB33-BFAA5623D59F}" destId="{B5C5DF18-3DDB-4929-ACD2-744EB1CC2BB4}" srcOrd="5" destOrd="0" presId="urn:microsoft.com/office/officeart/2005/8/layout/radial5"/>
    <dgm:cxn modelId="{682D71D9-1C54-42A7-A747-2A84834926C3}" type="presParOf" srcId="{B5C5DF18-3DDB-4929-ACD2-744EB1CC2BB4}" destId="{0D1C4922-F48D-408E-BAC1-EDE98CA48109}" srcOrd="0" destOrd="0" presId="urn:microsoft.com/office/officeart/2005/8/layout/radial5"/>
    <dgm:cxn modelId="{397F7779-1027-45B0-A971-3BBB2F92E26E}" type="presParOf" srcId="{536F20B5-D50B-41F5-AB33-BFAA5623D59F}" destId="{BAB5B6A8-9ECD-4695-82AC-E109EC8E6318}" srcOrd="6" destOrd="0" presId="urn:microsoft.com/office/officeart/2005/8/layout/radial5"/>
    <dgm:cxn modelId="{4EAC8790-EE81-4C49-B756-9C89F5A88E78}" type="presParOf" srcId="{536F20B5-D50B-41F5-AB33-BFAA5623D59F}" destId="{83F2747C-7DF5-46CD-8D18-2CA8229E7E3E}" srcOrd="7" destOrd="0" presId="urn:microsoft.com/office/officeart/2005/8/layout/radial5"/>
    <dgm:cxn modelId="{40D52A96-78FE-4B87-B352-6B3476332D8F}" type="presParOf" srcId="{83F2747C-7DF5-46CD-8D18-2CA8229E7E3E}" destId="{AACF1317-1B66-4268-9A8D-88DFFE58CB93}" srcOrd="0" destOrd="0" presId="urn:microsoft.com/office/officeart/2005/8/layout/radial5"/>
    <dgm:cxn modelId="{AC2C25DB-FDE2-4BAA-87B1-105C70618108}" type="presParOf" srcId="{536F20B5-D50B-41F5-AB33-BFAA5623D59F}" destId="{6F54DF5A-CD75-4C63-8592-FB600725579D}" srcOrd="8" destOrd="0" presId="urn:microsoft.com/office/officeart/2005/8/layout/radial5"/>
    <dgm:cxn modelId="{24EE7BA8-30A7-409E-AE4F-D6C8D98E98C4}" type="presParOf" srcId="{536F20B5-D50B-41F5-AB33-BFAA5623D59F}" destId="{054C6997-A8F6-4F07-AC3E-7022C66CA61D}" srcOrd="9" destOrd="0" presId="urn:microsoft.com/office/officeart/2005/8/layout/radial5"/>
    <dgm:cxn modelId="{A1C97DC4-D525-4BCB-B880-73FABCAD9BC0}" type="presParOf" srcId="{054C6997-A8F6-4F07-AC3E-7022C66CA61D}" destId="{B0F90B3F-F1B9-42C5-9E20-74E17125EBEE}" srcOrd="0" destOrd="0" presId="urn:microsoft.com/office/officeart/2005/8/layout/radial5"/>
    <dgm:cxn modelId="{3CAD2DB5-6AF8-495A-9616-4339B8BE9BF7}" type="presParOf" srcId="{536F20B5-D50B-41F5-AB33-BFAA5623D59F}" destId="{EC9A93E1-B5AF-42E3-A700-73028E903042}" srcOrd="10" destOrd="0" presId="urn:microsoft.com/office/officeart/2005/8/layout/radial5"/>
    <dgm:cxn modelId="{D5897712-DADC-48C5-BDFC-877FCC4098F6}" type="presParOf" srcId="{536F20B5-D50B-41F5-AB33-BFAA5623D59F}" destId="{9796C6FF-4F7C-434C-8770-5DF7B87E5D0E}" srcOrd="11" destOrd="0" presId="urn:microsoft.com/office/officeart/2005/8/layout/radial5"/>
    <dgm:cxn modelId="{A07F0B88-1B8F-457A-BB1D-985F25D94873}" type="presParOf" srcId="{9796C6FF-4F7C-434C-8770-5DF7B87E5D0E}" destId="{C27F8C6E-554B-4B33-8F1B-BAD21D69A9D6}" srcOrd="0" destOrd="0" presId="urn:microsoft.com/office/officeart/2005/8/layout/radial5"/>
    <dgm:cxn modelId="{4A673223-54ED-4F07-9F43-8A8F505F528B}" type="presParOf" srcId="{536F20B5-D50B-41F5-AB33-BFAA5623D59F}" destId="{FA4FD024-A6D7-4E5D-9A8C-E40279213063}" srcOrd="12" destOrd="0" presId="urn:microsoft.com/office/officeart/2005/8/layout/radial5"/>
    <dgm:cxn modelId="{74715D25-27A9-49E8-82AF-63809F561683}" type="presParOf" srcId="{536F20B5-D50B-41F5-AB33-BFAA5623D59F}" destId="{BE0B93D9-A819-4144-AC45-0C0CF5BE3A63}" srcOrd="13" destOrd="0" presId="urn:microsoft.com/office/officeart/2005/8/layout/radial5"/>
    <dgm:cxn modelId="{E5638CFB-9786-4B49-B384-2B1B2B06B416}" type="presParOf" srcId="{BE0B93D9-A819-4144-AC45-0C0CF5BE3A63}" destId="{2AF3637E-FBA8-46DB-AEBB-1A7359A7E15C}" srcOrd="0" destOrd="0" presId="urn:microsoft.com/office/officeart/2005/8/layout/radial5"/>
    <dgm:cxn modelId="{FEC75E8E-C58B-41C8-8AC2-A3BE789EFC09}" type="presParOf" srcId="{536F20B5-D50B-41F5-AB33-BFAA5623D59F}" destId="{9C1D34D0-5B95-4E56-B9FA-6352A6A25D5F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16A0E-5359-42D2-A175-E5E3E0B146E7}">
      <dsp:nvSpPr>
        <dsp:cNvPr id="0" name=""/>
        <dsp:cNvSpPr/>
      </dsp:nvSpPr>
      <dsp:spPr>
        <a:xfrm>
          <a:off x="4381966" y="1887707"/>
          <a:ext cx="3106865" cy="168506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Mevalarning</a:t>
          </a:r>
          <a:r>
            <a:rPr lang="en-US" sz="32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maza-ta’mi</a:t>
          </a:r>
          <a:endParaRPr lang="ru-RU" sz="32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36956" y="2134478"/>
        <a:ext cx="2196885" cy="1191518"/>
      </dsp:txXfrm>
    </dsp:sp>
    <dsp:sp modelId="{671FED8C-9FD5-40C6-B56C-6E7586D85898}">
      <dsp:nvSpPr>
        <dsp:cNvPr id="0" name=""/>
        <dsp:cNvSpPr/>
      </dsp:nvSpPr>
      <dsp:spPr>
        <a:xfrm rot="16110355">
          <a:off x="5782207" y="1404901"/>
          <a:ext cx="250484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5820759" y="1543961"/>
        <a:ext cx="175339" cy="304502"/>
      </dsp:txXfrm>
    </dsp:sp>
    <dsp:sp modelId="{76D2D54E-AF90-44CA-8E66-EADAA4B53109}">
      <dsp:nvSpPr>
        <dsp:cNvPr id="0" name=""/>
        <dsp:cNvSpPr/>
      </dsp:nvSpPr>
      <dsp:spPr>
        <a:xfrm>
          <a:off x="4507249" y="72006"/>
          <a:ext cx="2752670" cy="134338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olma-shirin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10368" y="268741"/>
        <a:ext cx="1946432" cy="949918"/>
      </dsp:txXfrm>
    </dsp:sp>
    <dsp:sp modelId="{6C86DF0F-5C2C-4EEB-A8FF-3D1EF5D2B437}">
      <dsp:nvSpPr>
        <dsp:cNvPr id="0" name=""/>
        <dsp:cNvSpPr/>
      </dsp:nvSpPr>
      <dsp:spPr>
        <a:xfrm rot="20133932">
          <a:off x="7311091" y="1725373"/>
          <a:ext cx="554968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7317909" y="1858362"/>
        <a:ext cx="402717" cy="304502"/>
      </dsp:txXfrm>
    </dsp:sp>
    <dsp:sp modelId="{A1629C1D-8C1A-454B-B379-9278E968F13E}">
      <dsp:nvSpPr>
        <dsp:cNvPr id="0" name=""/>
        <dsp:cNvSpPr/>
      </dsp:nvSpPr>
      <dsp:spPr>
        <a:xfrm>
          <a:off x="7776857" y="648076"/>
          <a:ext cx="2525866" cy="1343388"/>
        </a:xfrm>
        <a:prstGeom prst="ellipse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olcha</a:t>
          </a: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</a:t>
          </a: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nordon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146762" y="844811"/>
        <a:ext cx="1786056" cy="949918"/>
      </dsp:txXfrm>
    </dsp:sp>
    <dsp:sp modelId="{B5C5DF18-3DDB-4929-ACD2-744EB1CC2BB4}">
      <dsp:nvSpPr>
        <dsp:cNvPr id="0" name=""/>
        <dsp:cNvSpPr/>
      </dsp:nvSpPr>
      <dsp:spPr>
        <a:xfrm rot="359888">
          <a:off x="7661104" y="2683510"/>
          <a:ext cx="489233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7661506" y="2777342"/>
        <a:ext cx="342463" cy="304502"/>
      </dsp:txXfrm>
    </dsp:sp>
    <dsp:sp modelId="{BAB5B6A8-9ECD-4695-82AC-E109EC8E6318}">
      <dsp:nvSpPr>
        <dsp:cNvPr id="0" name=""/>
        <dsp:cNvSpPr/>
      </dsp:nvSpPr>
      <dsp:spPr>
        <a:xfrm>
          <a:off x="8352924" y="2448267"/>
          <a:ext cx="2583229" cy="1343388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o‘rik-shirin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731229" y="2645002"/>
        <a:ext cx="1826619" cy="949918"/>
      </dsp:txXfrm>
    </dsp:sp>
    <dsp:sp modelId="{83F2747C-7DF5-46CD-8D18-2CA8229E7E3E}">
      <dsp:nvSpPr>
        <dsp:cNvPr id="0" name=""/>
        <dsp:cNvSpPr/>
      </dsp:nvSpPr>
      <dsp:spPr>
        <a:xfrm rot="2631289">
          <a:off x="6752139" y="3420789"/>
          <a:ext cx="332171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6766035" y="3487768"/>
        <a:ext cx="232520" cy="304502"/>
      </dsp:txXfrm>
    </dsp:sp>
    <dsp:sp modelId="{6F54DF5A-CD75-4C63-8592-FB600725579D}">
      <dsp:nvSpPr>
        <dsp:cNvPr id="0" name=""/>
        <dsp:cNvSpPr/>
      </dsp:nvSpPr>
      <dsp:spPr>
        <a:xfrm>
          <a:off x="6480725" y="3816422"/>
          <a:ext cx="2568532" cy="13433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nok-shirin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56878" y="4013157"/>
        <a:ext cx="1816226" cy="949918"/>
      </dsp:txXfrm>
    </dsp:sp>
    <dsp:sp modelId="{054C6997-A8F6-4F07-AC3E-7022C66CA61D}">
      <dsp:nvSpPr>
        <dsp:cNvPr id="0" name=""/>
        <dsp:cNvSpPr/>
      </dsp:nvSpPr>
      <dsp:spPr>
        <a:xfrm rot="8222437">
          <a:off x="4744811" y="3422449"/>
          <a:ext cx="349447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4835589" y="3488228"/>
        <a:ext cx="244613" cy="304502"/>
      </dsp:txXfrm>
    </dsp:sp>
    <dsp:sp modelId="{EC9A93E1-B5AF-42E3-A700-73028E903042}">
      <dsp:nvSpPr>
        <dsp:cNvPr id="0" name=""/>
        <dsp:cNvSpPr/>
      </dsp:nvSpPr>
      <dsp:spPr>
        <a:xfrm>
          <a:off x="2808305" y="3816430"/>
          <a:ext cx="2478619" cy="1343388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yong‘oq-mazali</a:t>
          </a:r>
          <a:endParaRPr lang="ru-RU" sz="3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71290" y="4013165"/>
        <a:ext cx="1752649" cy="949918"/>
      </dsp:txXfrm>
    </dsp:sp>
    <dsp:sp modelId="{9796C6FF-4F7C-434C-8770-5DF7B87E5D0E}">
      <dsp:nvSpPr>
        <dsp:cNvPr id="0" name=""/>
        <dsp:cNvSpPr/>
      </dsp:nvSpPr>
      <dsp:spPr>
        <a:xfrm rot="10448574">
          <a:off x="3639719" y="2684006"/>
          <a:ext cx="545487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791573" y="2777738"/>
        <a:ext cx="393236" cy="304502"/>
      </dsp:txXfrm>
    </dsp:sp>
    <dsp:sp modelId="{FA4FD024-A6D7-4E5D-9A8C-E40279213063}">
      <dsp:nvSpPr>
        <dsp:cNvPr id="0" name=""/>
        <dsp:cNvSpPr/>
      </dsp:nvSpPr>
      <dsp:spPr>
        <a:xfrm>
          <a:off x="864090" y="2448266"/>
          <a:ext cx="2544445" cy="1343388"/>
        </a:xfrm>
        <a:prstGeom prst="ellipse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xurmo-juda</a:t>
          </a:r>
          <a:r>
            <a:rPr lang="en-US" sz="3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31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shirin</a:t>
          </a:r>
          <a:endParaRPr lang="ru-RU" sz="3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36715" y="2645001"/>
        <a:ext cx="1799195" cy="949918"/>
      </dsp:txXfrm>
    </dsp:sp>
    <dsp:sp modelId="{BE0B93D9-A819-4144-AC45-0C0CF5BE3A63}">
      <dsp:nvSpPr>
        <dsp:cNvPr id="0" name=""/>
        <dsp:cNvSpPr/>
      </dsp:nvSpPr>
      <dsp:spPr>
        <a:xfrm rot="12337356">
          <a:off x="4000154" y="1687957"/>
          <a:ext cx="582245" cy="5075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4144919" y="1822377"/>
        <a:ext cx="429994" cy="304502"/>
      </dsp:txXfrm>
    </dsp:sp>
    <dsp:sp modelId="{9C1D34D0-5B95-4E56-B9FA-6352A6A25D5F}">
      <dsp:nvSpPr>
        <dsp:cNvPr id="0" name=""/>
        <dsp:cNvSpPr/>
      </dsp:nvSpPr>
      <dsp:spPr>
        <a:xfrm>
          <a:off x="1584170" y="576067"/>
          <a:ext cx="2520385" cy="13433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behi-nordon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53272" y="772802"/>
        <a:ext cx="1782181" cy="949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67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59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875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730499" y="2943712"/>
            <a:ext cx="5949677" cy="278954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Onajonlar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bayrami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(Rang-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tus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sifatlarning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67408" y="3371851"/>
            <a:ext cx="631180" cy="2073373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8mart2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t="2289" b="2289"/>
          <a:stretch>
            <a:fillRect/>
          </a:stretch>
        </p:blipFill>
        <p:spPr bwMode="auto">
          <a:xfrm>
            <a:off x="8070056" y="2779713"/>
            <a:ext cx="3741737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871864" y="188640"/>
            <a:ext cx="4320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3392" y="1268760"/>
            <a:ext cx="11089232" cy="51706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bayram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rejasini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tuzishda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qizlar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qatnashmadilar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oshiriladi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sinfingizda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bayramni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o‘tkazish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rejalashtirilgan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39816" y="1340768"/>
            <a:ext cx="7752184" cy="1200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ajoyib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удивительный, 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чудесный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>
              <a:lnSpc>
                <a:spcPct val="150000"/>
              </a:lnSpc>
            </a:pP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bo‘r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цветной мелок</a:t>
            </a:r>
          </a:p>
          <a:p>
            <a:pPr>
              <a:lnSpc>
                <a:spcPct val="150000"/>
              </a:lnSpc>
            </a:pP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devoriy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gazeta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стенгазета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Maktab\Desktop\уящяф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1988840"/>
            <a:ext cx="3638866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245460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583832" y="188640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196752"/>
            <a:ext cx="11593288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rang-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Ответьте на вопросы при помощи слов обозначающие цвет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360" y="2420888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Aytolmaysizmi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Azizaning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eshigi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360" y="3140968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Zumradga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sovg‘a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sandiqda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360" y="3933056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somsa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yeysizmi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qovoq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somsa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360" y="5301208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Stoldagi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nordon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ekanmi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7368" y="6021288"/>
            <a:ext cx="1152128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 … 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5360" y="4653136"/>
            <a:ext cx="1159328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… .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583832" y="188640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196752"/>
            <a:ext cx="11593288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rang-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360" y="1844824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Aytolmaysizmi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Azizaning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eshigi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360" y="3068960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Zumradga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sovg‘a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sandiqda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360" y="4293096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somsa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yeysizmi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qovoq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somsa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5360" y="5445224"/>
            <a:ext cx="1159328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Stoldagi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nordon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ekanmi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7368" y="6021288"/>
            <a:ext cx="1152128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olmalar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nordon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5360" y="4869160"/>
            <a:ext cx="1159328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ko‘k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somsa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5360" y="3645024"/>
            <a:ext cx="1159328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Zumradga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sovg‘a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qizil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sandiqda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5360" y="2420888"/>
            <a:ext cx="1159328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Azizaning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eshigi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tomondagi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eshik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2999656" y="0"/>
            <a:ext cx="7657686" cy="1107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9896" y="188640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1196752"/>
            <a:ext cx="11521280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mazmuniga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keladigan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sifatlarni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Вместо точек вставьте подходящие по смыслу прилагательные и дополните предложения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2492896"/>
            <a:ext cx="11521280" cy="41044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Sinfdoshlarim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guldastasi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tanloviga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tayyorlanyapmiz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Biz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madaniylashtirilgan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birlashtiramiz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boychechak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chuchmoma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lola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atirgul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chinnigul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yasashga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hissamizni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qo‘shgan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2999656" y="0"/>
            <a:ext cx="7657686" cy="1107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9896" y="188640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1340768"/>
            <a:ext cx="11521280" cy="936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mazmuniga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keladigan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sifatlarni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2420888"/>
            <a:ext cx="11521280" cy="41764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Sinfdoshlarim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guldastasi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tanloviga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tayyorlanyapmiz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sariq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ko‘k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Biz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madaniylashtirilgan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birlashtiramiz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boychechak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chuchmoma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qizil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lola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atirgul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chinnigul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guldasta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yasashga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hissamizni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qo‘shgan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bo‘lamiz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2999656" y="0"/>
            <a:ext cx="7657686" cy="1107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7808" y="188640"/>
            <a:ext cx="3816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1268760"/>
            <a:ext cx="11521280" cy="1080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Issiq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o‘lkalarga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ketadigan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qushlardan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tayyorlang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Ma’lumotingizda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sifatlardan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35760" y="2492896"/>
            <a:ext cx="7920880" cy="41044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Qaldirg‘ochlar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elchilari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Qaldirg‘och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deyarli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qachon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yerga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tushmaydigan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pastlab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uchadigan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qushlardan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tumshug‘ini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ostki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biroz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qizil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ko‘krak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qanotlari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bosh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qushlarni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quyosh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porlab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turganda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simlarda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o‘tirganini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Qaldirg‘ochlar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hasharotxo‘r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qushlardir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qaldirgoch-640x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376" y="2420888"/>
            <a:ext cx="3240360" cy="2025225"/>
          </a:xfrm>
          <a:prstGeom prst="rect">
            <a:avLst/>
          </a:prstGeom>
          <a:noFill/>
        </p:spPr>
      </p:pic>
      <p:pic>
        <p:nvPicPr>
          <p:cNvPr id="1027" name="Picture 3" descr="C:\Users\Maktab\Desktop\212da2c6622d0e6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4509120"/>
            <a:ext cx="3240360" cy="20162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484784"/>
            <a:ext cx="7416824" cy="17281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Bahorda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bayramlar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7368" y="3933056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Bahorgi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ishlar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hikoya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44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484784"/>
            <a:ext cx="7416824" cy="2376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Rang-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tus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sifatlar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(131-bet) 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7368" y="4221088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Mevalarning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maza-ta’mini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chiqing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268760"/>
            <a:ext cx="892899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tog‘larga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chiqib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qip-qizil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lolalar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terdik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5360" y="2636912"/>
            <a:ext cx="892899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Hovlimizdagi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bodom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oppoq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gulladi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4005064"/>
            <a:ext cx="892899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Qirlarda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sariq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boychechaklarni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ko‘rdik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5360" y="5373216"/>
            <a:ext cx="892899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Bog‘lar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dalalar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maysalar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yam-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загруже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6400" y="1340769"/>
            <a:ext cx="2000622" cy="1152128"/>
          </a:xfrm>
          <a:prstGeom prst="rect">
            <a:avLst/>
          </a:prstGeom>
          <a:noFill/>
        </p:spPr>
      </p:pic>
      <p:pic>
        <p:nvPicPr>
          <p:cNvPr id="1027" name="Picture 3" descr="C:\Users\Maktab\Desktop\15011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96400" y="2636912"/>
            <a:ext cx="2016224" cy="1224136"/>
          </a:xfrm>
          <a:prstGeom prst="rect">
            <a:avLst/>
          </a:prstGeom>
          <a:noFill/>
        </p:spPr>
      </p:pic>
      <p:pic>
        <p:nvPicPr>
          <p:cNvPr id="1028" name="Picture 4" descr="C:\Users\Maktab\Desktop\19031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96400" y="4005064"/>
            <a:ext cx="2016224" cy="1224136"/>
          </a:xfrm>
          <a:prstGeom prst="rect">
            <a:avLst/>
          </a:prstGeom>
          <a:noFill/>
        </p:spPr>
      </p:pic>
      <p:pic>
        <p:nvPicPr>
          <p:cNvPr id="1029" name="Picture 5" descr="C:\Users\Maktab\Desktop\ljnxc-jsdvkad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696400" y="5373216"/>
            <a:ext cx="2016224" cy="120987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03512" y="260648"/>
            <a:ext cx="8692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  YODGA OLING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7086604"/>
              </p:ext>
            </p:extLst>
          </p:nvPr>
        </p:nvGraphicFramePr>
        <p:xfrm>
          <a:off x="407368" y="1268761"/>
          <a:ext cx="1144927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368" y="1268760"/>
            <a:ext cx="11439545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7648" y="188640"/>
            <a:ext cx="46842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1-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7968" y="1988840"/>
            <a:ext cx="5976664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bayram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tabriklaymiz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ko‘pchilik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o‘ylash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sport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maydonida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uchrashamiz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C:\Users\Maktab\Desktop\obuna-det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9456" y="2348880"/>
            <a:ext cx="3888432" cy="37254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27648" y="188640"/>
            <a:ext cx="46842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1-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9416" y="1628800"/>
            <a:ext cx="7225480" cy="452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taklif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mart.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Hammamiz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baravar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kirishamiz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Vazifalarni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taqsimlasak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bayram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kunigacha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tadbir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tayyorlashimiz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Qoyil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Zo‘r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deyishar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3074" name="Picture 2" descr="C:\Users\Maktab\Desktop\malchi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2344" y="1700808"/>
            <a:ext cx="2088232" cy="42939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2999656" y="0"/>
            <a:ext cx="7657686" cy="1107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35360" y="1484784"/>
            <a:ext cx="11521280" cy="48320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Shaxs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narsalarning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rang-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tusini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ifodalashda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oq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qora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yashil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ko‘k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sariq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jigarrang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kulrang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faol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qo‘llanadi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Bunday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so‘rog‘iga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Yashil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yaylov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Qizil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lolalar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ochildi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jigarrang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javonga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qo‘ydim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83832" y="188640"/>
            <a:ext cx="29081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oling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927648" y="188640"/>
            <a:ext cx="51860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Fonetik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916832"/>
            <a:ext cx="1872208" cy="38318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qizil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oq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sariq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5600" y="1916832"/>
            <a:ext cx="2880320" cy="38318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qip-qizil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oppoq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sap-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sariq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3952" y="1916832"/>
            <a:ext cx="2808312" cy="38318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qirmizi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yashil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havorang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88288" y="1916832"/>
            <a:ext cx="3168352" cy="38318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jigarrang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kulrang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safsarrang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087888" y="188640"/>
            <a:ext cx="2542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Tabrik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2492896"/>
            <a:ext cx="11737304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o‘g‘il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birgalikda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8-mart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bayramiga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ajoyib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tabrik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rejasini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tuzdik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rahbarimizdan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qizlardan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sir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tutildi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6-mart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pushti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binafsha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gullar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bezatamiz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Doskaga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moviy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tabriknoma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yozamiz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Devoriy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gazeta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tayyorlaymiz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7-mart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bittadan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tabriknoma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mazmunini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64066145</TotalTime>
  <Words>798</Words>
  <Application>Microsoft Office PowerPoint</Application>
  <PresentationFormat>Широкоэкранный</PresentationFormat>
  <Paragraphs>124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   O‘zbek tili</vt:lpstr>
      <vt:lpstr>MUSTAQIL BAJARISH UCHUN TOPSHIRIQLAR</vt:lpstr>
      <vt:lpstr>MUSTAQIL BAJARISH UCHUN TOPSHIRIQLAR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2063</cp:revision>
  <dcterms:created xsi:type="dcterms:W3CDTF">2020-08-03T09:44:14Z</dcterms:created>
  <dcterms:modified xsi:type="dcterms:W3CDTF">2020-12-04T06:33:35Z</dcterms:modified>
</cp:coreProperties>
</file>