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4" r:id="rId2"/>
    <p:sldId id="710" r:id="rId3"/>
    <p:sldId id="694" r:id="rId4"/>
    <p:sldId id="695" r:id="rId5"/>
    <p:sldId id="711" r:id="rId6"/>
    <p:sldId id="712" r:id="rId7"/>
    <p:sldId id="713" r:id="rId8"/>
    <p:sldId id="714" r:id="rId9"/>
    <p:sldId id="715" r:id="rId10"/>
    <p:sldId id="716" r:id="rId11"/>
    <p:sldId id="718" r:id="rId12"/>
    <p:sldId id="717" r:id="rId13"/>
    <p:sldId id="719" r:id="rId14"/>
    <p:sldId id="603" r:id="rId15"/>
    <p:sldId id="698" r:id="rId16"/>
    <p:sldId id="271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86380" autoAdjust="0"/>
  </p:normalViewPr>
  <p:slideViewPr>
    <p:cSldViewPr>
      <p:cViewPr>
        <p:scale>
          <a:sx n="62" d="100"/>
          <a:sy n="62" d="100"/>
        </p:scale>
        <p:origin x="-78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0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14475" y="2708920"/>
            <a:ext cx="5949677" cy="2173991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(Sifat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turkumi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67408" y="3284984"/>
            <a:ext cx="504055" cy="1512167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9" name="Picture 5" descr="C:\Users\Maktab\Desktop\365725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5682" r="5682"/>
          <a:stretch>
            <a:fillRect/>
          </a:stretch>
        </p:blipFill>
        <p:spPr bwMode="auto">
          <a:xfrm>
            <a:off x="7008480" y="2621672"/>
            <a:ext cx="4551363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2999656" y="0"/>
            <a:ext cx="7657686" cy="1107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896" y="18864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384" y="1412776"/>
            <a:ext cx="5328592" cy="3744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SIFATman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SIFATman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sifatman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Quyonchalar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-chi?</a:t>
            </a:r>
          </a:p>
          <a:p>
            <a:pPr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Qo‘rqoq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4032" y="2708920"/>
            <a:ext cx="5328592" cy="3744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eshiting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so‘zim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Sifatmi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desak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otdir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u,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Sifatlarga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yotdir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2999656" y="0"/>
            <a:ext cx="7657686" cy="1107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9376" y="1340768"/>
            <a:ext cx="11305256" cy="51706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Predmetning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belgisini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bildirib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qanaqa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so‘roqlaridan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biriga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bo‘ladigan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kichkina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?),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yashil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qanaqa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?),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yozgi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3832" y="188640"/>
            <a:ext cx="290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87888" y="188640"/>
            <a:ext cx="2542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2204864"/>
            <a:ext cx="115932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1. Mart,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aprel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may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qatnashgan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Спишите предложения с прилагательными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2996952"/>
            <a:ext cx="115932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2. Mart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o‘rtalarida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atrof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yam-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360" y="3789040"/>
            <a:ext cx="1159328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3.Bodom,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daraxtlari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pushti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rangli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tabiatni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bezatadi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360" y="5157192"/>
            <a:ext cx="115932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4. Qir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adirlar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qip-qizil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qoplanadi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360" y="5949280"/>
            <a:ext cx="115932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tog‘larning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cho‘qqisidagina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83832" y="188640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yomg‘iridan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osmonda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paydo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bo‘ladigan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kamalak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sanang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Посчитайте и напишите цвета радуги, которые появляются на небе после весеннего дождя.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2104" y="2996952"/>
            <a:ext cx="21602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rang</a:t>
            </a:r>
          </a:p>
        </p:txBody>
      </p:sp>
      <p:pic>
        <p:nvPicPr>
          <p:cNvPr id="1026" name="Picture 2" descr="C:\Users\Maktab\Desktop\k-chemu-snitsya-raduga-cvetnaya-na-nebe-dnem-tolkovanie-s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852936"/>
            <a:ext cx="6533310" cy="36724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32104" y="4005064"/>
            <a:ext cx="216024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olov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96400" y="3212976"/>
            <a:ext cx="21602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rang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2104" y="4941168"/>
            <a:ext cx="216024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rang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96400" y="4293096"/>
            <a:ext cx="21602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rang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2104" y="5877272"/>
            <a:ext cx="223224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rang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24392" y="5301208"/>
            <a:ext cx="223224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siyoh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rang</a:t>
            </a: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352" y="1196752"/>
            <a:ext cx="1166529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mevalarning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rangini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1784" y="18864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Tasviriy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diktant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76" y="6021288"/>
            <a:ext cx="32403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6280" y="3789040"/>
            <a:ext cx="32403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3861048"/>
            <a:ext cx="331236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1824" y="3789040"/>
            <a:ext cx="32403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olov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8288" y="5949280"/>
            <a:ext cx="31683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1824" y="5949280"/>
            <a:ext cx="331236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2" descr="C:\Users\Maktab\Desktop\1494224781_136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1988840"/>
            <a:ext cx="1872208" cy="1777385"/>
          </a:xfrm>
          <a:prstGeom prst="rect">
            <a:avLst/>
          </a:prstGeom>
          <a:noFill/>
        </p:spPr>
      </p:pic>
      <p:pic>
        <p:nvPicPr>
          <p:cNvPr id="3" name="Picture 3" descr="C:\Users\Maktab\Desktop\74674d24627c0e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6" y="2132856"/>
            <a:ext cx="2263899" cy="1579464"/>
          </a:xfrm>
          <a:prstGeom prst="rect">
            <a:avLst/>
          </a:prstGeom>
          <a:noFill/>
        </p:spPr>
      </p:pic>
      <p:pic>
        <p:nvPicPr>
          <p:cNvPr id="4" name="Picture 4" descr="C:\Users\Maktab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328" y="1916832"/>
            <a:ext cx="1872208" cy="1780059"/>
          </a:xfrm>
          <a:prstGeom prst="rect">
            <a:avLst/>
          </a:prstGeom>
          <a:noFill/>
        </p:spPr>
      </p:pic>
      <p:pic>
        <p:nvPicPr>
          <p:cNvPr id="11" name="Picture 5" descr="C:\Users\Maktab\Desktop\загружено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0336" y="4437112"/>
            <a:ext cx="1656184" cy="1440160"/>
          </a:xfrm>
          <a:prstGeom prst="rect">
            <a:avLst/>
          </a:prstGeom>
          <a:noFill/>
        </p:spPr>
      </p:pic>
      <p:pic>
        <p:nvPicPr>
          <p:cNvPr id="2054" name="Picture 6" descr="C:\Users\Maktab\Desktop\90c2e93e55271673b13c08a917e842b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5880" y="4509120"/>
            <a:ext cx="2057371" cy="1440160"/>
          </a:xfrm>
          <a:prstGeom prst="rect">
            <a:avLst/>
          </a:prstGeom>
          <a:noFill/>
        </p:spPr>
      </p:pic>
      <p:pic>
        <p:nvPicPr>
          <p:cNvPr id="2055" name="Picture 7" descr="C:\Users\Maktab\Desktop\1430644961_behi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1424" y="4509120"/>
            <a:ext cx="2232248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5760" y="188640"/>
            <a:ext cx="4037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Tasviriy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diktant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2224" y="3140968"/>
            <a:ext cx="379174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52" y="6021288"/>
            <a:ext cx="352839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olov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76" y="3140968"/>
            <a:ext cx="3600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5800" y="3140968"/>
            <a:ext cx="3600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7768" y="6021288"/>
            <a:ext cx="381642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Baqlajon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6200" y="6021288"/>
            <a:ext cx="40797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загружен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464" y="1268760"/>
            <a:ext cx="2016224" cy="1827203"/>
          </a:xfrm>
          <a:prstGeom prst="rect">
            <a:avLst/>
          </a:prstGeom>
          <a:noFill/>
        </p:spPr>
      </p:pic>
      <p:pic>
        <p:nvPicPr>
          <p:cNvPr id="3075" name="Picture 3" descr="C:\Users\Maktab\Desktop\1500028364_600x559_0_099a901078ea2486a579d6694686df72800x745_0x59f91261_1960247406139418684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872" y="1196752"/>
            <a:ext cx="2088232" cy="1944666"/>
          </a:xfrm>
          <a:prstGeom prst="rect">
            <a:avLst/>
          </a:prstGeom>
          <a:noFill/>
        </p:spPr>
      </p:pic>
      <p:pic>
        <p:nvPicPr>
          <p:cNvPr id="3076" name="Picture 4" descr="C:\Users\Maktab\Desktop\2fcb02a4e3b1cbf73443b27766b9b7b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2304" y="1268760"/>
            <a:ext cx="1872208" cy="1800200"/>
          </a:xfrm>
          <a:prstGeom prst="rect">
            <a:avLst/>
          </a:prstGeom>
          <a:noFill/>
        </p:spPr>
      </p:pic>
      <p:pic>
        <p:nvPicPr>
          <p:cNvPr id="3077" name="Picture 5" descr="C:\Users\Maktab\Desktop\2020-05-28-17-08-31-421586-7a5678a8db56c34745e1f9e1b75a70f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408" y="4005064"/>
            <a:ext cx="3120346" cy="1872208"/>
          </a:xfrm>
          <a:prstGeom prst="rect">
            <a:avLst/>
          </a:prstGeom>
          <a:noFill/>
        </p:spPr>
      </p:pic>
      <p:pic>
        <p:nvPicPr>
          <p:cNvPr id="3078" name="Picture 6" descr="C:\Users\Maktab\Desktop\Baqlajon1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1824" y="4005064"/>
            <a:ext cx="3242112" cy="1820986"/>
          </a:xfrm>
          <a:prstGeom prst="rect">
            <a:avLst/>
          </a:prstGeom>
          <a:noFill/>
        </p:spPr>
      </p:pic>
      <p:pic>
        <p:nvPicPr>
          <p:cNvPr id="3079" name="Picture 7" descr="C:\Users\Maktab\Desktop\1458823148_kartof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2304" y="3861048"/>
            <a:ext cx="2314575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484784"/>
            <a:ext cx="7416824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Rang-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tus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(131-bet) 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4221088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Mevalarning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maza-ta’mini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484784"/>
            <a:ext cx="7416824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birikmalaridan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shahringizni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tanishtiring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(126-bet) 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4221088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Borgan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shaharlaringiz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(128-bet)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27648" y="188640"/>
            <a:ext cx="6596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268760"/>
            <a:ext cx="11521280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poytaxti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Toshkent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sayohat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qilganman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Toshkent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Toshkentda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teatr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muzeylar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xiyobonlarni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metro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yo‘nalishlarida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manzilimga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Toshkentning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markazida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Ezgulik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arkasi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Baxtiyor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haykallarini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qiziqish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qildim.Shahar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taassurot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qoldirdi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3954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7648" y="188640"/>
            <a:ext cx="4684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5960" y="2348880"/>
            <a:ext cx="607335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Atrof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chiroyli-ya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Men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Men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Yomg‘irdan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ko‘m-ko‘k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yam-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barglar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yanada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kattalashib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qolganga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o‘xshaydi-ya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C:\Users\Maktab\Desktop\4466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7" y="1916832"/>
            <a:ext cx="3821693" cy="2304256"/>
          </a:xfrm>
          <a:prstGeom prst="rect">
            <a:avLst/>
          </a:prstGeom>
          <a:noFill/>
        </p:spPr>
      </p:pic>
      <p:pic>
        <p:nvPicPr>
          <p:cNvPr id="3075" name="Picture 3" descr="C:\Users\Maktab\Desktop\f87cfe63c37d500aed93d61845d50b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480" y="4293096"/>
            <a:ext cx="4176464" cy="2320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27648" y="188640"/>
            <a:ext cx="4684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772816"/>
            <a:ext cx="556929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turnalar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Kelyapti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yigirma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ekan-ku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Uzoqlashgan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sari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nuqtaga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aylanib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qolyapti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Ko‘ryapsanmi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ko‘ryapman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thumbs_b_c_260fe9d9883d56aee57b052f3bd39f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0"/>
            <a:ext cx="4320480" cy="2430271"/>
          </a:xfrm>
          <a:prstGeom prst="rect">
            <a:avLst/>
          </a:prstGeom>
          <a:noFill/>
        </p:spPr>
      </p:pic>
      <p:pic>
        <p:nvPicPr>
          <p:cNvPr id="1027" name="Picture 3" descr="C:\Users\Maktab\Desktop\1024263_620x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3861048"/>
            <a:ext cx="4028028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27648" y="188640"/>
            <a:ext cx="4684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872" y="1412776"/>
            <a:ext cx="6912768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Eshitdingmi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eshitdim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pushti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rangli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Hasharga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kechikmaslik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tezroq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yugurdik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Kim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puch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загружено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0"/>
            <a:ext cx="3744416" cy="2469144"/>
          </a:xfrm>
          <a:prstGeom prst="rect">
            <a:avLst/>
          </a:prstGeom>
          <a:noFill/>
        </p:spPr>
      </p:pic>
      <p:pic>
        <p:nvPicPr>
          <p:cNvPr id="2051" name="Picture 3" descr="C:\Users\Maktab\Desktop\ppicl65e28.jpg"/>
          <p:cNvPicPr>
            <a:picLocks noChangeAspect="1" noChangeArrowheads="1"/>
          </p:cNvPicPr>
          <p:nvPr/>
        </p:nvPicPr>
        <p:blipFill>
          <a:blip r:embed="rId4" cstate="print"/>
          <a:srcRect b="4651"/>
          <a:stretch>
            <a:fillRect/>
          </a:stretch>
        </p:blipFill>
        <p:spPr bwMode="auto">
          <a:xfrm>
            <a:off x="983432" y="3861048"/>
            <a:ext cx="3672408" cy="2626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87888" y="188640"/>
            <a:ext cx="2542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2132856"/>
            <a:ext cx="1159328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Daraxtlar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libosga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burkandi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Dalada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Polizlarda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yuborildi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Dalada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dehqonlarga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hasharchilar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Traktorning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gurullagan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eshitilyapti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tinmay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268760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5229200"/>
            <a:ext cx="1152128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ovozi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yam-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berishmoqda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ekin-tikin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qilyaptilar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19736" y="18864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196752"/>
            <a:ext cx="11593288" cy="538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Daraxtlar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…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libosga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burkandi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Dalada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… . 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Polizlarda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…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boshlab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yuborildi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Dalada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dehqonlarga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hasharchilar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… .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Traktorning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gurullagan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eshitilyapti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mo‘l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tinmay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… . 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9976" y="1196752"/>
            <a:ext cx="269176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yam-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1544" y="5229200"/>
            <a:ext cx="441588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qilyaptilar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9896" y="1844824"/>
            <a:ext cx="2520242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3632" y="2564904"/>
            <a:ext cx="237626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ekin-tikin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376" y="3898384"/>
            <a:ext cx="324036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berishmoqda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4312" y="3861048"/>
            <a:ext cx="151216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ovozi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83832" y="18864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1196752"/>
            <a:ext cx="115932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Устно ответьте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на вопросы.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60" y="1844824"/>
            <a:ext cx="1159328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tabiatda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o‘zgarishlar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360" y="3068960"/>
            <a:ext cx="1159328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polizlarda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360" y="4293096"/>
            <a:ext cx="1159328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360" y="5445224"/>
            <a:ext cx="1159328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obodonlashtirish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qatnashasizmi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368" y="6021288"/>
            <a:ext cx="1152128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men ham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obodonlashtirish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qatnashaman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360" y="4869160"/>
            <a:ext cx="115932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astoydil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umid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360" y="3645024"/>
            <a:ext cx="115932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polizlarda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haydab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360" y="2420888"/>
            <a:ext cx="115932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uyg‘onadi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Atrof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60034965</TotalTime>
  <Words>764</Words>
  <Application>Microsoft Office PowerPoint</Application>
  <PresentationFormat>Произвольный</PresentationFormat>
  <Paragraphs>135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O‘zbek tili</vt:lpstr>
      <vt:lpstr>MUSTAQIL BAJARISH UCHUN TOPSHIRIQLAR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2016</cp:revision>
  <dcterms:created xsi:type="dcterms:W3CDTF">2020-08-03T09:44:14Z</dcterms:created>
  <dcterms:modified xsi:type="dcterms:W3CDTF">2013-04-02T19:43:47Z</dcterms:modified>
</cp:coreProperties>
</file>