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4" r:id="rId2"/>
    <p:sldId id="693" r:id="rId3"/>
    <p:sldId id="694" r:id="rId4"/>
    <p:sldId id="695" r:id="rId5"/>
    <p:sldId id="603" r:id="rId6"/>
    <p:sldId id="698" r:id="rId7"/>
    <p:sldId id="699" r:id="rId8"/>
    <p:sldId id="700" r:id="rId9"/>
    <p:sldId id="679" r:id="rId10"/>
    <p:sldId id="680" r:id="rId11"/>
    <p:sldId id="701" r:id="rId12"/>
    <p:sldId id="702" r:id="rId13"/>
    <p:sldId id="703" r:id="rId14"/>
    <p:sldId id="704" r:id="rId15"/>
    <p:sldId id="705" r:id="rId16"/>
    <p:sldId id="706" r:id="rId17"/>
    <p:sldId id="707" r:id="rId18"/>
    <p:sldId id="708" r:id="rId19"/>
    <p:sldId id="709" r:id="rId20"/>
    <p:sldId id="271" r:id="rId2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5" autoAdjust="0"/>
    <p:restoredTop sz="86380" autoAdjust="0"/>
  </p:normalViewPr>
  <p:slideViewPr>
    <p:cSldViewPr>
      <p:cViewPr>
        <p:scale>
          <a:sx n="48" d="100"/>
          <a:sy n="48" d="100"/>
        </p:scale>
        <p:origin x="-960" y="-4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875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14475" y="2708920"/>
            <a:ext cx="5949677" cy="2148343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Registon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Ichan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qal’a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matni</a:t>
            </a:r>
            <a:endParaRPr lang="en-US" sz="48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767408" y="3284984"/>
            <a:ext cx="504055" cy="1512167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" name="Picture 2" descr="C:\Users\Maktab\Desktop\1_51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4846" r="4846"/>
          <a:stretch>
            <a:fillRect/>
          </a:stretch>
        </p:blipFill>
        <p:spPr bwMode="auto">
          <a:xfrm>
            <a:off x="7536160" y="2636912"/>
            <a:ext cx="4102100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23792" y="188640"/>
            <a:ext cx="5170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Ulug‘bek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madrasasi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92" y="5229200"/>
            <a:ext cx="1116124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Ulug‘bek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madrasasi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Osiyoning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yirik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o‘quv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ktab\Desktop\a5c31f6bcc37d3de909095980342c8fc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1484784"/>
            <a:ext cx="4896544" cy="3672408"/>
          </a:xfrm>
          <a:prstGeom prst="rect">
            <a:avLst/>
          </a:prstGeom>
          <a:noFill/>
        </p:spPr>
      </p:pic>
      <p:pic>
        <p:nvPicPr>
          <p:cNvPr id="3075" name="Picture 3" descr="C:\Users\Maktab\Desktop\Samarqand_Yodgorliklar_Ulug`bek_Madrasasi_Ichki_Hovli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32" y="1484784"/>
            <a:ext cx="4896544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23792" y="188640"/>
            <a:ext cx="490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Sherdor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madrasasi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6040" y="1844824"/>
            <a:ext cx="5256584" cy="40318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Ulug‘bek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madrasasi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qarshisida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Sherdor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madrasasi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sherning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tasvirlari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aks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ettirilgan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. Shuning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madrasa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Sherdor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ataladi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ktab\Desktop\25071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268761"/>
            <a:ext cx="3816424" cy="2463512"/>
          </a:xfrm>
          <a:prstGeom prst="rect">
            <a:avLst/>
          </a:prstGeom>
          <a:noFill/>
        </p:spPr>
      </p:pic>
      <p:pic>
        <p:nvPicPr>
          <p:cNvPr id="4099" name="Picture 3" descr="C:\Users\Maktab\Desktop\medrese sherd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528" y="3789040"/>
            <a:ext cx="437160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23792" y="188640"/>
            <a:ext cx="4925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Tillakori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madrasasi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5373216"/>
            <a:ext cx="1137726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Tillakori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madrasasiga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bezaklar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ishlatilganligi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nom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ktab\Desktop\hqdefault (1).jpg"/>
          <p:cNvPicPr>
            <a:picLocks noChangeAspect="1" noChangeArrowheads="1"/>
          </p:cNvPicPr>
          <p:nvPr/>
        </p:nvPicPr>
        <p:blipFill>
          <a:blip r:embed="rId3" cstate="print"/>
          <a:srcRect t="12600" b="13901"/>
          <a:stretch>
            <a:fillRect/>
          </a:stretch>
        </p:blipFill>
        <p:spPr bwMode="auto">
          <a:xfrm>
            <a:off x="479376" y="1556792"/>
            <a:ext cx="6400799" cy="3528392"/>
          </a:xfrm>
          <a:prstGeom prst="rect">
            <a:avLst/>
          </a:prstGeom>
          <a:noFill/>
        </p:spPr>
      </p:pic>
      <p:pic>
        <p:nvPicPr>
          <p:cNvPr id="5123" name="Picture 3" descr="C:\Users\Maktab\Desktop\3ef139bf969fa6974d839d7c99ba06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136" y="1556792"/>
            <a:ext cx="4296220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196752"/>
            <a:ext cx="1143954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929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Ichan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qal’a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1984" y="2564904"/>
            <a:ext cx="5832648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Markaziy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Osiyodagi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yagona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muzey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arxitekturasi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oxiridan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XX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boshlarigacha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shakllangan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Maktab\Desktop\xi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420888"/>
            <a:ext cx="5328592" cy="3563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196752"/>
            <a:ext cx="1143954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929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Ichan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qal’a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6040" y="2708920"/>
            <a:ext cx="5328592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qadimgi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yodgorligi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Ichan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qal’adir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Ichan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qal’a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Osiyodagi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yirik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noyob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me’moriy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yodgorlik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Maktab\Desktop\e21716f12359d363669b51143056b26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2348880"/>
            <a:ext cx="5688632" cy="3789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196752"/>
            <a:ext cx="1143954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929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Ichan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qal’a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4869160"/>
            <a:ext cx="1152128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Ichan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qal’aga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to‘rt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darvozadan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kirilgan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Polvon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“Tosh”, “Ota”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darvozalaridir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Ichan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qal’a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Xorazm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me’morligining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ajoyib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obidasi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aktab\Desktop\2_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916832"/>
            <a:ext cx="2880320" cy="2158808"/>
          </a:xfrm>
          <a:prstGeom prst="rect">
            <a:avLst/>
          </a:prstGeom>
          <a:noFill/>
        </p:spPr>
      </p:pic>
      <p:pic>
        <p:nvPicPr>
          <p:cNvPr id="7171" name="Picture 3" descr="C:\Users\Maktab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9696" y="2276872"/>
            <a:ext cx="2787897" cy="2088232"/>
          </a:xfrm>
          <a:prstGeom prst="rect">
            <a:avLst/>
          </a:prstGeom>
          <a:noFill/>
        </p:spPr>
      </p:pic>
      <p:pic>
        <p:nvPicPr>
          <p:cNvPr id="7172" name="Picture 4" descr="C:\Users\Maktab\Desktop\1_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0336" y="2780928"/>
            <a:ext cx="2688299" cy="2016224"/>
          </a:xfrm>
          <a:prstGeom prst="rect">
            <a:avLst/>
          </a:prstGeom>
          <a:noFill/>
        </p:spPr>
      </p:pic>
      <p:pic>
        <p:nvPicPr>
          <p:cNvPr id="7173" name="Picture 5" descr="C:\Users\Maktab\Desktop\1563692384_ota-darvoz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016" y="2564904"/>
            <a:ext cx="2664296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39816" y="1340768"/>
            <a:ext cx="7752184" cy="1166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majmua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bezak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украшение</a:t>
            </a: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maqbara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мавзолей</a:t>
            </a: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yagona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единственный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shakllanmoq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формироваться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asr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masjid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мечеть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Maktab\Desktop\уящя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988840"/>
            <a:ext cx="363886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245460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43872" y="188640"/>
            <a:ext cx="2850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9856" y="1988840"/>
            <a:ext cx="7056784" cy="3477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Viloyatlar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qator-qator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birining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zavqi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bor.</a:t>
            </a: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Buxoro-yu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Samarqand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Farg‘ona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jonga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monand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Toshkent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yurakka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payvand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Maktab\Desktop\143688300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268760"/>
            <a:ext cx="3882722" cy="2448272"/>
          </a:xfrm>
          <a:prstGeom prst="rect">
            <a:avLst/>
          </a:prstGeom>
          <a:noFill/>
        </p:spPr>
      </p:pic>
      <p:pic>
        <p:nvPicPr>
          <p:cNvPr id="8195" name="Picture 3" descr="C:\Users\Maktab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416" y="3861048"/>
            <a:ext cx="3747581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43872" y="188640"/>
            <a:ext cx="2850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664" y="1268760"/>
            <a:ext cx="6048672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Namanganim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andim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Andijon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ko‘ksi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balandim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Qoraqalpoq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Surxonimdir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Baraka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dasturxonimdir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 descr="C:\Users\Maktab\Desktop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4077072"/>
            <a:ext cx="3528392" cy="2427143"/>
          </a:xfrm>
          <a:prstGeom prst="rect">
            <a:avLst/>
          </a:prstGeom>
          <a:noFill/>
        </p:spPr>
      </p:pic>
      <p:pic>
        <p:nvPicPr>
          <p:cNvPr id="9219" name="Picture 3" descr="C:\Users\Maktab\Desktop\unname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9776" y="4005064"/>
            <a:ext cx="3744416" cy="2486526"/>
          </a:xfrm>
          <a:prstGeom prst="rect">
            <a:avLst/>
          </a:prstGeom>
          <a:noFill/>
        </p:spPr>
      </p:pic>
      <p:pic>
        <p:nvPicPr>
          <p:cNvPr id="9220" name="Picture 4" descr="C:\Users\Maktab\Desktop\загружено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0216" y="4005064"/>
            <a:ext cx="3816424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43872" y="188640"/>
            <a:ext cx="2850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3952" y="2348880"/>
            <a:ext cx="6048672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Qarshi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Jizzax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Xorazm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Guliston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orazim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Bir-biridan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ziyodimsan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 ‘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zbekiston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diyorimsan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0242" name="Picture 2" descr="C:\Users\Maktab\Desktop\slid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268760"/>
            <a:ext cx="4176464" cy="2406267"/>
          </a:xfrm>
          <a:prstGeom prst="rect">
            <a:avLst/>
          </a:prstGeom>
          <a:noFill/>
        </p:spPr>
      </p:pic>
      <p:pic>
        <p:nvPicPr>
          <p:cNvPr id="10243" name="Picture 3" descr="C:\Users\Maktab\Desktop\920__95_3210047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5480" y="3789040"/>
            <a:ext cx="4070852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628800"/>
            <a:ext cx="7416824" cy="2376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ru-RU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(125-bet) 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4293096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2. “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Minora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she’rini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yod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(125-bet)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484784"/>
            <a:ext cx="7416824" cy="2376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ru-RU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Tayanch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birikmalaridan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shahringizni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tanishtiring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(126-bet) 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4221088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Borgan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shaharlaringiz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(128-bet)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340768"/>
            <a:ext cx="1143954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3-topshiriq.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7648" y="188640"/>
            <a:ext cx="6596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yodga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2204864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O‘zbekistonning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shaharlarini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3068960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O‘zbekistonning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shaharlari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Samarqand,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3933056"/>
            <a:ext cx="1152128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eshitgan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obida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60" y="5301208"/>
            <a:ext cx="1152128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obidalarni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ko‘rmagansiz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340768"/>
            <a:ext cx="1143954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3-topshiriq.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7648" y="188640"/>
            <a:ext cx="6596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yodga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2420888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Sizningcha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obidalarga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munosabatda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3429000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obidalarni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asrab-avaylash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4437112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obidalarimizni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o‘rganish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60" y="5517232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obidalarimizni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kelajak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avlodga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yetkazish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352" y="1268760"/>
            <a:ext cx="1166529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1-topshiriq.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ramziy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belgilardan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o’qituvchingiz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shahringiz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madaniy-maishiy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obyektlarining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taxminiy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ro‘yxatini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664" y="188640"/>
            <a:ext cx="68788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Madaniy-maishiy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obyektlar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416" y="6021288"/>
            <a:ext cx="244827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xiyobon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0296" y="3861048"/>
            <a:ext cx="237626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teatr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416" y="3933056"/>
            <a:ext cx="237626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 – metro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7848" y="3861048"/>
            <a:ext cx="244827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muzey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Maktab\Desktop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432" y="2348880"/>
            <a:ext cx="2245794" cy="15121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688288" y="5949280"/>
            <a:ext cx="266429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kutubxona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7848" y="6021288"/>
            <a:ext cx="244827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maydon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Maktab\Desktop\загружено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7848" y="2348880"/>
            <a:ext cx="2448272" cy="1463290"/>
          </a:xfrm>
          <a:prstGeom prst="rect">
            <a:avLst/>
          </a:prstGeom>
          <a:noFill/>
        </p:spPr>
      </p:pic>
      <p:pic>
        <p:nvPicPr>
          <p:cNvPr id="2050" name="Picture 2" descr="C:\Users\Maktab\Desktop\загружено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2304" y="2276872"/>
            <a:ext cx="2304256" cy="1512168"/>
          </a:xfrm>
          <a:prstGeom prst="rect">
            <a:avLst/>
          </a:prstGeom>
          <a:noFill/>
        </p:spPr>
      </p:pic>
      <p:pic>
        <p:nvPicPr>
          <p:cNvPr id="2051" name="Picture 3" descr="C:\Users\Maktab\Desktop\21c5da55d947cc8acb92c76c1a6455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60296" y="4509120"/>
            <a:ext cx="2459599" cy="1368152"/>
          </a:xfrm>
          <a:prstGeom prst="rect">
            <a:avLst/>
          </a:prstGeom>
          <a:noFill/>
        </p:spPr>
      </p:pic>
      <p:pic>
        <p:nvPicPr>
          <p:cNvPr id="2052" name="Picture 4" descr="C:\Users\Maktab\Desktop\056ef5cb-1de8-4dd5-a916-2d400c9fb44d-istock-6180647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7848" y="4509120"/>
            <a:ext cx="2448272" cy="1440160"/>
          </a:xfrm>
          <a:prstGeom prst="rect">
            <a:avLst/>
          </a:prstGeom>
          <a:noFill/>
        </p:spPr>
      </p:pic>
      <p:pic>
        <p:nvPicPr>
          <p:cNvPr id="2053" name="Picture 5" descr="C:\Users\Maktab\Desktop\KJ2IoU15899899733803_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9416" y="4581128"/>
            <a:ext cx="2448272" cy="1391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35760" y="188640"/>
            <a:ext cx="4012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Metro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bekatlari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4192" y="3140968"/>
            <a:ext cx="40797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Abdulla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Qodiriy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bekati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загружено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864" y="1268760"/>
            <a:ext cx="2520280" cy="1839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360" y="6021288"/>
            <a:ext cx="381642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Pushkin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bekati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352" y="3212976"/>
            <a:ext cx="39604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Xamid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Olimjon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bekati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3832" y="3140968"/>
            <a:ext cx="302433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Novza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bekati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aktab\Desktop\загружено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440" y="1268760"/>
            <a:ext cx="2466975" cy="1847850"/>
          </a:xfrm>
          <a:prstGeom prst="rect">
            <a:avLst/>
          </a:prstGeom>
          <a:noFill/>
        </p:spPr>
      </p:pic>
      <p:pic>
        <p:nvPicPr>
          <p:cNvPr id="1028" name="Picture 4" descr="C:\Users\Maktab\Desktop\Abdulla_Qodiriy_metro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0296" y="1268760"/>
            <a:ext cx="2520280" cy="1852800"/>
          </a:xfrm>
          <a:prstGeom prst="rect">
            <a:avLst/>
          </a:prstGeom>
          <a:noFill/>
        </p:spPr>
      </p:pic>
      <p:pic>
        <p:nvPicPr>
          <p:cNvPr id="1029" name="Picture 5" descr="C:\Users\Maktab\Desktop\Tashkent_pushkin_station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9416" y="3933056"/>
            <a:ext cx="2664296" cy="2011751"/>
          </a:xfrm>
          <a:prstGeom prst="rect">
            <a:avLst/>
          </a:prstGeom>
          <a:noFill/>
        </p:spPr>
      </p:pic>
      <p:pic>
        <p:nvPicPr>
          <p:cNvPr id="2050" name="Picture 2" descr="C:\Users\Maktab\Desktop\hqdefault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9856" y="3861048"/>
            <a:ext cx="2664296" cy="199822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439816" y="6021288"/>
            <a:ext cx="32319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Mustaqillik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bekati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28248" y="5661248"/>
            <a:ext cx="323197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Buyuk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ipak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yo‘li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metro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bekati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Maktab\Desktop\загружено (5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16280" y="3789041"/>
            <a:ext cx="2664296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3712" y="188640"/>
            <a:ext cx="5795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muzeylari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2264" y="2924944"/>
            <a:ext cx="302433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amaliy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san’at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muzeyi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400" y="5661248"/>
            <a:ext cx="295232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san’at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muzeyi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2996952"/>
            <a:ext cx="280831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Temuriylar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tarixi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muzeyi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3832" y="2996952"/>
            <a:ext cx="288032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tarixi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muzeyi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1824" y="5661248"/>
            <a:ext cx="323197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qurolli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kuchlar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muzeyi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6280" y="5589240"/>
            <a:ext cx="295232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Aloqa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tarixi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muzeyi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ktab\Desktop\bt0GENGH0I9UDaJDDaaOGcLoD2fNutK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08" y="1268760"/>
            <a:ext cx="2769538" cy="1656184"/>
          </a:xfrm>
          <a:prstGeom prst="rect">
            <a:avLst/>
          </a:prstGeom>
          <a:noFill/>
        </p:spPr>
      </p:pic>
      <p:pic>
        <p:nvPicPr>
          <p:cNvPr id="3075" name="Picture 3" descr="C:\Users\Maktab\Desktop\загружено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840" y="1340768"/>
            <a:ext cx="2736304" cy="1584176"/>
          </a:xfrm>
          <a:prstGeom prst="rect">
            <a:avLst/>
          </a:prstGeom>
          <a:noFill/>
        </p:spPr>
      </p:pic>
      <p:pic>
        <p:nvPicPr>
          <p:cNvPr id="3076" name="Picture 4" descr="C:\Users\Maktab\Desktop\cac1c8e4160c0c5fb23d0ad5120666b2-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280" y="1196752"/>
            <a:ext cx="2664296" cy="1681487"/>
          </a:xfrm>
          <a:prstGeom prst="rect">
            <a:avLst/>
          </a:prstGeom>
          <a:noFill/>
        </p:spPr>
      </p:pic>
      <p:pic>
        <p:nvPicPr>
          <p:cNvPr id="3077" name="Picture 5" descr="C:\Users\Maktab\Desktop\9fabfa55fe0d12e3118167da56e5d438-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9416" y="4077072"/>
            <a:ext cx="2664296" cy="1535209"/>
          </a:xfrm>
          <a:prstGeom prst="rect">
            <a:avLst/>
          </a:prstGeom>
          <a:noFill/>
        </p:spPr>
      </p:pic>
      <p:pic>
        <p:nvPicPr>
          <p:cNvPr id="3078" name="Picture 6" descr="C:\Users\Maktab\Desktop\aa83802d29a2f3ee6553ef83f184bd31-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9856" y="4005064"/>
            <a:ext cx="2592288" cy="1580621"/>
          </a:xfrm>
          <a:prstGeom prst="rect">
            <a:avLst/>
          </a:prstGeom>
          <a:noFill/>
        </p:spPr>
      </p:pic>
      <p:pic>
        <p:nvPicPr>
          <p:cNvPr id="3080" name="Picture 8" descr="C:\Users\Maktab\Desktop\unnamed (1) - коп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16280" y="4005064"/>
            <a:ext cx="2888917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  <p:bldP spid="5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11624" y="188640"/>
            <a:ext cx="7032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teatrlari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4272" y="2924944"/>
            <a:ext cx="302433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A.Navoiy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nomli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opera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balet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teatri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376" y="5661248"/>
            <a:ext cx="331236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Respublika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tomoshabinlar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teatri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2996952"/>
            <a:ext cx="338437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akademik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drama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teatri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3832" y="3212976"/>
            <a:ext cx="28803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Muqumiy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teatri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1824" y="5661248"/>
            <a:ext cx="323197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Abror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Hidoyatov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nomli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drama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teatri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6280" y="5949280"/>
            <a:ext cx="295232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Qo‘g‘irchoq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teatri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photo5256122883573394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8288" y="4077072"/>
            <a:ext cx="2808312" cy="1584176"/>
          </a:xfrm>
          <a:prstGeom prst="rect">
            <a:avLst/>
          </a:prstGeom>
          <a:noFill/>
        </p:spPr>
      </p:pic>
      <p:pic>
        <p:nvPicPr>
          <p:cNvPr id="1027" name="Picture 3" descr="C:\Users\Maktab\Desktop\unnamed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832" y="4005064"/>
            <a:ext cx="2952328" cy="1584176"/>
          </a:xfrm>
          <a:prstGeom prst="rect">
            <a:avLst/>
          </a:prstGeom>
          <a:noFill/>
        </p:spPr>
      </p:pic>
      <p:pic>
        <p:nvPicPr>
          <p:cNvPr id="1028" name="Picture 4" descr="C:\Users\Maktab\Desktop\загружено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408" y="4077072"/>
            <a:ext cx="2808312" cy="1532330"/>
          </a:xfrm>
          <a:prstGeom prst="rect">
            <a:avLst/>
          </a:prstGeom>
          <a:noFill/>
        </p:spPr>
      </p:pic>
      <p:pic>
        <p:nvPicPr>
          <p:cNvPr id="1030" name="Picture 6" descr="C:\Users\Maktab\Desktop\Toshkent_Yodgorliklar_Navoi_Opera_va_Balet_Teatr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8288" y="1268760"/>
            <a:ext cx="2847525" cy="1584176"/>
          </a:xfrm>
          <a:prstGeom prst="rect">
            <a:avLst/>
          </a:prstGeom>
          <a:noFill/>
        </p:spPr>
      </p:pic>
      <p:pic>
        <p:nvPicPr>
          <p:cNvPr id="1031" name="Picture 7" descr="C:\Users\Maktab\Desktop\загружено (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5840" y="1340768"/>
            <a:ext cx="2800350" cy="1628775"/>
          </a:xfrm>
          <a:prstGeom prst="rect">
            <a:avLst/>
          </a:prstGeom>
          <a:noFill/>
        </p:spPr>
      </p:pic>
      <p:pic>
        <p:nvPicPr>
          <p:cNvPr id="1032" name="Picture 8" descr="C:\Users\Maktab\Desktop\загружено (8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7408" y="1340768"/>
            <a:ext cx="2870298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75920" y="188640"/>
            <a:ext cx="2284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Registon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7928" y="1916832"/>
            <a:ext cx="6408711" cy="4596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Samarqand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obidalari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Ana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obidalardan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Registon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majmuasidir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Registon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ko‘hna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Samarqandning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bosh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maydoni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maydonda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Ulug‘bek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Sherdor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Tillakori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madrasalari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 descr="C:\Users\Maktab\Desktop\c0919eff2dc26536aa0c7d724d88e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564904"/>
            <a:ext cx="4896544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3352" y="1268760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Пишите ответ на вопросы.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60034764</TotalTime>
  <Words>599</Words>
  <Application>Microsoft Office PowerPoint</Application>
  <PresentationFormat>Произвольный</PresentationFormat>
  <Paragraphs>134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 O‘zbek tili</vt:lpstr>
      <vt:lpstr>MUSTAQIL BAJARISH UCHUN TOPSHIRIQLAR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1962</cp:revision>
  <dcterms:created xsi:type="dcterms:W3CDTF">2020-08-03T09:44:14Z</dcterms:created>
  <dcterms:modified xsi:type="dcterms:W3CDTF">2013-04-02T19:27:59Z</dcterms:modified>
</cp:coreProperties>
</file>