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314" r:id="rId2"/>
    <p:sldId id="693" r:id="rId3"/>
    <p:sldId id="694" r:id="rId4"/>
    <p:sldId id="695" r:id="rId5"/>
    <p:sldId id="603" r:id="rId6"/>
    <p:sldId id="698" r:id="rId7"/>
    <p:sldId id="699" r:id="rId8"/>
    <p:sldId id="700" r:id="rId9"/>
    <p:sldId id="679" r:id="rId10"/>
    <p:sldId id="680" r:id="rId11"/>
    <p:sldId id="701" r:id="rId12"/>
    <p:sldId id="702" r:id="rId13"/>
    <p:sldId id="703" r:id="rId14"/>
    <p:sldId id="704" r:id="rId15"/>
    <p:sldId id="705" r:id="rId16"/>
    <p:sldId id="706" r:id="rId17"/>
    <p:sldId id="707" r:id="rId18"/>
    <p:sldId id="708" r:id="rId19"/>
    <p:sldId id="709" r:id="rId20"/>
    <p:sldId id="271" r:id="rId21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00FF"/>
    <a:srgbClr val="FFFF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25" autoAdjust="0"/>
    <p:restoredTop sz="86380" autoAdjust="0"/>
  </p:normalViewPr>
  <p:slideViewPr>
    <p:cSldViewPr>
      <p:cViewPr>
        <p:scale>
          <a:sx n="48" d="100"/>
          <a:sy n="48" d="100"/>
        </p:scale>
        <p:origin x="-960" y="-41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270" y="3198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E0389D4-A586-41DF-B01A-F32B87A191DB}" type="datetimeFigureOut">
              <a:rPr lang="ru-RU"/>
              <a:pPr>
                <a:defRPr/>
              </a:pPr>
              <a:t>03.04.2013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E46D7DF-68EC-4700-8A3E-D13F9F0E9C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564349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286677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285000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285000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66059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66059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66059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8087512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66059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66059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66059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66059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66059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285000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285000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285000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285000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285000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285000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F87D44-BF3B-4C85-8FFA-D310E6017BF1}" type="datetimeFigureOut">
              <a:rPr lang="en-US"/>
              <a:pPr>
                <a:defRPr/>
              </a:pPr>
              <a:t>4/3/2013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7443DC-FF36-4350-B26A-6ABAEA5764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1B1FE-2052-43F1-9A73-545F81446949}" type="datetimeFigureOut">
              <a:rPr lang="en-US"/>
              <a:pPr>
                <a:defRPr/>
              </a:pPr>
              <a:t>4/3/2013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0372CC-A07C-4914-86EA-2EDBBF46F4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AB3701-F521-4B9B-9BA9-DA4D2500AFAD}" type="datetimeFigureOut">
              <a:rPr lang="en-US"/>
              <a:pPr>
                <a:defRPr/>
              </a:pPr>
              <a:t>4/3/2013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D6DDA0-DB02-49B4-BA2C-4171E3AE9F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C5C2B8-A49D-424E-91D9-02A853585DDD}" type="datetimeFigureOut">
              <a:rPr lang="en-US"/>
              <a:pPr>
                <a:defRPr/>
              </a:pPr>
              <a:t>4/3/2013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F6E83-2C89-4073-93E3-AC41319335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A8D954-5F01-484C-8CB1-B936D8B36C81}" type="datetimeFigureOut">
              <a:rPr lang="en-US"/>
              <a:pPr>
                <a:defRPr/>
              </a:pPr>
              <a:t>4/3/2013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C1CF01-1E23-45B2-83A2-3BB8D4804B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>
    <p:circl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8" y="1133475"/>
            <a:ext cx="11949112" cy="559911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288" y="150813"/>
            <a:ext cx="11949112" cy="9064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6588" y="215900"/>
            <a:ext cx="10918825" cy="315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9" name="Holder 3"/>
          <p:cNvSpPr>
            <a:spLocks noGrp="1"/>
          </p:cNvSpPr>
          <p:nvPr>
            <p:ph type="body" idx="1"/>
          </p:nvPr>
        </p:nvSpPr>
        <p:spPr bwMode="auto">
          <a:xfrm>
            <a:off x="877888" y="2290763"/>
            <a:ext cx="104362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963" y="6378575"/>
            <a:ext cx="390207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8575"/>
            <a:ext cx="280352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6BC5B995-8579-45BC-B33E-430FA97978EF}" type="datetimeFigureOut">
              <a:rPr lang="en-US"/>
              <a:pPr>
                <a:defRPr/>
              </a:pPr>
              <a:t>4/3/2013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875" y="6378575"/>
            <a:ext cx="2803525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9AF1C260-9294-49E1-8316-6344D3DB1A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</p:sldLayoutIdLst>
  <p:transition spd="med">
    <p:circl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85725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1714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30363" indent="-25876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173288" indent="-34448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9.jpe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bject 2"/>
          <p:cNvSpPr>
            <a:spLocks noChangeArrowheads="1"/>
          </p:cNvSpPr>
          <p:nvPr/>
        </p:nvSpPr>
        <p:spPr bwMode="auto">
          <a:xfrm>
            <a:off x="1588" y="3175"/>
            <a:ext cx="12176125" cy="215741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563" y="561975"/>
            <a:ext cx="6980237" cy="942975"/>
          </a:xfrm>
        </p:spPr>
        <p:txBody>
          <a:bodyPr vert="horz" tIns="30868" rtlCol="0" anchor="ctr"/>
          <a:lstStyle/>
          <a:p>
            <a:pPr marL="26842" algn="l">
              <a:spcBef>
                <a:spcPts val="241"/>
              </a:spcBef>
              <a:defRPr/>
            </a:pPr>
            <a:r>
              <a:rPr lang="ru-RU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5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514475" y="2708920"/>
            <a:ext cx="5949677" cy="2148343"/>
          </a:xfrm>
          <a:prstGeom prst="rect">
            <a:avLst/>
          </a:prstGeom>
        </p:spPr>
        <p:txBody>
          <a:bodyPr wrap="square" lIns="0" tIns="29526" rIns="0" bIns="0">
            <a:spAutoFit/>
          </a:bodyPr>
          <a:lstStyle/>
          <a:p>
            <a:pPr marL="38920">
              <a:spcBef>
                <a:spcPts val="233"/>
              </a:spcBef>
              <a:defRPr/>
            </a:pP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Mavzu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4000" b="1" dirty="0" smtClean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920">
              <a:spcBef>
                <a:spcPts val="233"/>
              </a:spcBef>
              <a:defRPr/>
            </a:pP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Registon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Ichan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qal’a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matni</a:t>
            </a:r>
            <a:endParaRPr lang="en-US" sz="4800" b="1" dirty="0" smtClean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7" name="object 5"/>
          <p:cNvSpPr>
            <a:spLocks noChangeArrowheads="1"/>
          </p:cNvSpPr>
          <p:nvPr/>
        </p:nvSpPr>
        <p:spPr bwMode="auto">
          <a:xfrm>
            <a:off x="767408" y="3284984"/>
            <a:ext cx="504055" cy="1512167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9" name="object 9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80" name="object 10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0825" y="527050"/>
            <a:ext cx="366713" cy="787400"/>
          </a:xfrm>
          <a:prstGeom prst="rect">
            <a:avLst/>
          </a:prstGeom>
        </p:spPr>
        <p:txBody>
          <a:bodyPr lIns="0" tIns="33554" rIns="0" bIns="0">
            <a:spAutoFit/>
          </a:bodyPr>
          <a:lstStyle/>
          <a:p>
            <a:pPr>
              <a:spcBef>
                <a:spcPts val="265"/>
              </a:spcBef>
              <a:defRPr/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142539" y="1146175"/>
            <a:ext cx="1011236" cy="456636"/>
          </a:xfrm>
          <a:prstGeom prst="rect">
            <a:avLst/>
          </a:prstGeom>
        </p:spPr>
        <p:txBody>
          <a:bodyPr wrap="square" lIns="0" tIns="25500" rIns="0" bIns="0">
            <a:spAutoFit/>
          </a:bodyPr>
          <a:lstStyle/>
          <a:p>
            <a:pPr algn="ctr">
              <a:spcBef>
                <a:spcPts val="201"/>
              </a:spcBef>
              <a:defRPr/>
            </a:pPr>
            <a:r>
              <a:rPr sz="2800" b="1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3083" name="object 31"/>
          <p:cNvSpPr>
            <a:spLocks noChangeArrowheads="1"/>
          </p:cNvSpPr>
          <p:nvPr/>
        </p:nvSpPr>
        <p:spPr bwMode="auto">
          <a:xfrm>
            <a:off x="742950" y="750888"/>
            <a:ext cx="269875" cy="404812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4" name="object 32"/>
          <p:cNvSpPr>
            <a:spLocks noChangeArrowheads="1"/>
          </p:cNvSpPr>
          <p:nvPr/>
        </p:nvSpPr>
        <p:spPr bwMode="auto">
          <a:xfrm>
            <a:off x="1071563" y="673100"/>
            <a:ext cx="269875" cy="482600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5" name="object 33"/>
          <p:cNvSpPr>
            <a:spLocks noChangeArrowheads="1"/>
          </p:cNvSpPr>
          <p:nvPr/>
        </p:nvSpPr>
        <p:spPr bwMode="auto">
          <a:xfrm>
            <a:off x="1398588" y="828675"/>
            <a:ext cx="269875" cy="327025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6" name="object 34"/>
          <p:cNvSpPr>
            <a:spLocks noChangeArrowheads="1"/>
          </p:cNvSpPr>
          <p:nvPr/>
        </p:nvSpPr>
        <p:spPr bwMode="auto">
          <a:xfrm>
            <a:off x="993775" y="1214438"/>
            <a:ext cx="520700" cy="346075"/>
          </a:xfrm>
          <a:prstGeom prst="rect">
            <a:avLst/>
          </a:prstGeom>
          <a:blipFill dpi="0" rotWithShape="1">
            <a:blip r:embed="rId6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pic>
        <p:nvPicPr>
          <p:cNvPr id="2" name="Picture 2" descr="C:\Users\Maktab\Desktop\1_51.jpg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7" cstate="print"/>
          <a:srcRect l="4846" r="4846"/>
          <a:stretch>
            <a:fillRect/>
          </a:stretch>
        </p:blipFill>
        <p:spPr bwMode="auto">
          <a:xfrm>
            <a:off x="7536160" y="2636912"/>
            <a:ext cx="4102100" cy="340677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223792" y="188640"/>
            <a:ext cx="517000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Ulug‘bek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madrasasi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3392" y="5229200"/>
            <a:ext cx="11161240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Ulug‘bek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madrasasi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o‘rta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Osiyoning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eng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yirik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o‘quv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yurti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Maktab\Desktop\a5c31f6bcc37d3de909095980342c8fc-larg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56040" y="1484784"/>
            <a:ext cx="4896544" cy="3672408"/>
          </a:xfrm>
          <a:prstGeom prst="rect">
            <a:avLst/>
          </a:prstGeom>
          <a:noFill/>
        </p:spPr>
      </p:pic>
      <p:pic>
        <p:nvPicPr>
          <p:cNvPr id="3075" name="Picture 3" descr="C:\Users\Maktab\Desktop\Samarqand_Yodgorliklar_Ulug`bek_Madrasasi_Ichki_Hovli_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83432" y="1484784"/>
            <a:ext cx="4896544" cy="36724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223792" y="188640"/>
            <a:ext cx="490813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Sherdor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madrasasi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56040" y="1844824"/>
            <a:ext cx="5256584" cy="403187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Ulug‘bek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madrasasi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qarshisida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Sherdor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madrasasi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joylashgan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Unda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quyosh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sherning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tasvirlari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aks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ettirilgan</a:t>
            </a:r>
            <a:r>
              <a:rPr lang="en-US" sz="3600" smtClean="0">
                <a:latin typeface="Times New Roman" pitchFamily="18" charset="0"/>
                <a:cs typeface="Times New Roman" pitchFamily="18" charset="0"/>
              </a:rPr>
              <a:t>. Shuning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madrasa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Sherdor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deb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ataladi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Maktab\Desktop\250715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360" y="1268761"/>
            <a:ext cx="3816424" cy="2463512"/>
          </a:xfrm>
          <a:prstGeom prst="rect">
            <a:avLst/>
          </a:prstGeom>
          <a:noFill/>
        </p:spPr>
      </p:pic>
      <p:pic>
        <p:nvPicPr>
          <p:cNvPr id="4099" name="Picture 3" descr="C:\Users\Maktab\Desktop\medrese sherdo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47528" y="3789040"/>
            <a:ext cx="4371606" cy="28083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223792" y="188640"/>
            <a:ext cx="492577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Tillakori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madrasasi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07368" y="5373216"/>
            <a:ext cx="11377264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Tillakori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madrasasiga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oltin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bezaklar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ishlatilganligi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shunday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nom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Maktab\Desktop\hqdefault (1).jpg"/>
          <p:cNvPicPr>
            <a:picLocks noChangeAspect="1" noChangeArrowheads="1"/>
          </p:cNvPicPr>
          <p:nvPr/>
        </p:nvPicPr>
        <p:blipFill>
          <a:blip r:embed="rId3" cstate="print"/>
          <a:srcRect t="12600" b="13901"/>
          <a:stretch>
            <a:fillRect/>
          </a:stretch>
        </p:blipFill>
        <p:spPr bwMode="auto">
          <a:xfrm>
            <a:off x="479376" y="1556792"/>
            <a:ext cx="6400799" cy="3528392"/>
          </a:xfrm>
          <a:prstGeom prst="rect">
            <a:avLst/>
          </a:prstGeom>
          <a:noFill/>
        </p:spPr>
      </p:pic>
      <p:pic>
        <p:nvPicPr>
          <p:cNvPr id="5123" name="Picture 3" descr="C:\Users\Maktab\Desktop\3ef139bf969fa6974d839d7c99ba06a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20136" y="1556792"/>
            <a:ext cx="4296220" cy="35283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07368" y="1196752"/>
            <a:ext cx="11439545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2-topshiriq.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Tinglang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43872" y="188640"/>
            <a:ext cx="292900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Ichan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qal’a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51984" y="2564904"/>
            <a:ext cx="5832648" cy="34163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Xiva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Markaziy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Osiyodagi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yagona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muzey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shahar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hisoblanadi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Xiva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arxitekturasi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XVIII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asrning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oxiridan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XX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asrning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boshlarigacha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shakllangan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7" name="Picture 3" descr="C:\Users\Maktab\Desktop\xiv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368" y="2420888"/>
            <a:ext cx="5328592" cy="35634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07368" y="1196752"/>
            <a:ext cx="11439545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2-topshiriq.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Tinglang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43872" y="188640"/>
            <a:ext cx="292900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Ichan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qal’a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56040" y="2708920"/>
            <a:ext cx="5328592" cy="286232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eng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qadimgi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yodgorligi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Ichan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qal’adir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Ichan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qal’a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O‘rta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Osiyodagi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yirik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noyob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me’moriy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yodgorlik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hisoblanadi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C:\Users\Maktab\Desktop\e21716f12359d363669b51143056b261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376" y="2348880"/>
            <a:ext cx="5688632" cy="37896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07368" y="1196752"/>
            <a:ext cx="11439545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2-topshiriq.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Tinglang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43872" y="188640"/>
            <a:ext cx="292900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Ichan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qal’a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5360" y="4869160"/>
            <a:ext cx="11521280" cy="175432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Ichan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qal’aga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to‘rt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darvozadan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kirilgan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Bular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: “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Bog‘cha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”, </a:t>
            </a:r>
          </a:p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Polvon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”, “Tosh”, “Ota”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darvozalaridir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Ichan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qal’a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Xorazm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xalq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me’morligining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ajoyib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obidasi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hisoblanadi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Maktab\Desktop\2_8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360" y="1916832"/>
            <a:ext cx="2880320" cy="2158808"/>
          </a:xfrm>
          <a:prstGeom prst="rect">
            <a:avLst/>
          </a:prstGeom>
          <a:noFill/>
        </p:spPr>
      </p:pic>
      <p:pic>
        <p:nvPicPr>
          <p:cNvPr id="7171" name="Picture 3" descr="C:\Users\Maktab\Desktop\images 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9696" y="2276872"/>
            <a:ext cx="2787897" cy="2088232"/>
          </a:xfrm>
          <a:prstGeom prst="rect">
            <a:avLst/>
          </a:prstGeom>
          <a:noFill/>
        </p:spPr>
      </p:pic>
      <p:pic>
        <p:nvPicPr>
          <p:cNvPr id="7172" name="Picture 4" descr="C:\Users\Maktab\Desktop\1_2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120336" y="2780928"/>
            <a:ext cx="2688299" cy="2016224"/>
          </a:xfrm>
          <a:prstGeom prst="rect">
            <a:avLst/>
          </a:prstGeom>
          <a:noFill/>
        </p:spPr>
      </p:pic>
      <p:pic>
        <p:nvPicPr>
          <p:cNvPr id="7173" name="Picture 5" descr="C:\Users\Maktab\Desktop\1563692384_ota-darvoza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40016" y="2564904"/>
            <a:ext cx="2664296" cy="20162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439816" y="1340768"/>
            <a:ext cx="7752184" cy="1166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majmua</a:t>
            </a:r>
            <a:r>
              <a:rPr lang="en-US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комплекс</a:t>
            </a:r>
            <a:endParaRPr lang="en-US" sz="4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bezak</a:t>
            </a:r>
            <a:r>
              <a:rPr lang="en-US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украшение</a:t>
            </a:r>
          </a:p>
          <a:p>
            <a:r>
              <a:rPr lang="en-US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maqbara</a:t>
            </a:r>
            <a:r>
              <a:rPr lang="en-US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мавзолей</a:t>
            </a:r>
          </a:p>
          <a:p>
            <a:r>
              <a:rPr lang="en-US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yagona</a:t>
            </a:r>
            <a:r>
              <a:rPr lang="en-US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единственный</a:t>
            </a:r>
            <a:endParaRPr lang="en-US" sz="4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shakllanmoq</a:t>
            </a:r>
            <a:r>
              <a:rPr lang="en-US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en-US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формироваться</a:t>
            </a:r>
            <a:endParaRPr lang="en-US" sz="4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asr</a:t>
            </a:r>
            <a:r>
              <a:rPr lang="en-US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век</a:t>
            </a:r>
            <a:endParaRPr lang="en-US" sz="4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masjid</a:t>
            </a:r>
            <a:r>
              <a:rPr lang="en-US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мечеть</a:t>
            </a:r>
            <a:endParaRPr lang="en-US" sz="4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en-US" sz="4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81092" y="214290"/>
            <a:ext cx="95012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“XOTIRA  MASHQI”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 descr="C:\Users\Maktab\Desktop\уящяф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1384" y="1988840"/>
            <a:ext cx="3638866" cy="36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72454602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943872" y="188640"/>
            <a:ext cx="285046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3-topshiriq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99856" y="1988840"/>
            <a:ext cx="7056784" cy="34778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Viloyatlar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qator-qator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514350" indent="-514350"/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birining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o‘z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zavqi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bor.</a:t>
            </a:r>
          </a:p>
          <a:p>
            <a:pPr marL="514350" indent="-514350"/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Buxoro-yu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Samarqand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514350" indent="-514350"/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Farg‘ona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jonga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monand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514350" indent="-514350"/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Toshkent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yurakka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payvand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C:\Users\Maktab\Desktop\1436883005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360" y="1268760"/>
            <a:ext cx="3882722" cy="2448272"/>
          </a:xfrm>
          <a:prstGeom prst="rect">
            <a:avLst/>
          </a:prstGeom>
          <a:noFill/>
        </p:spPr>
      </p:pic>
      <p:pic>
        <p:nvPicPr>
          <p:cNvPr id="8195" name="Picture 3" descr="C:\Users\Maktab\Desktop\unname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9416" y="3861048"/>
            <a:ext cx="3747581" cy="26642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943872" y="188640"/>
            <a:ext cx="285046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3-topshiriq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71664" y="1268760"/>
            <a:ext cx="6048672" cy="255454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Namanganim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tili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andim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Andijon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ko‘ksi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balandim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Qoraqalpoq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Surxonimdir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514350" indent="-5143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Baraka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dasturxonimdir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9218" name="Picture 2" descr="C:\Users\Maktab\Desktop\загружено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360" y="4077072"/>
            <a:ext cx="3528392" cy="2427143"/>
          </a:xfrm>
          <a:prstGeom prst="rect">
            <a:avLst/>
          </a:prstGeom>
          <a:noFill/>
        </p:spPr>
      </p:pic>
      <p:pic>
        <p:nvPicPr>
          <p:cNvPr id="9219" name="Picture 3" descr="C:\Users\Maktab\Desktop\unnamed 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79776" y="4005064"/>
            <a:ext cx="3744416" cy="2486526"/>
          </a:xfrm>
          <a:prstGeom prst="rect">
            <a:avLst/>
          </a:prstGeom>
          <a:noFill/>
        </p:spPr>
      </p:pic>
      <p:pic>
        <p:nvPicPr>
          <p:cNvPr id="9220" name="Picture 4" descr="C:\Users\Maktab\Desktop\загружено (1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40216" y="4005064"/>
            <a:ext cx="3816424" cy="24482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943872" y="188640"/>
            <a:ext cx="285046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3-topshiriq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663952" y="2348880"/>
            <a:ext cx="6048672" cy="255454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Qarshi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Jizzax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Xorazm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Guliston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gul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orazim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Bir-biridan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ziyodimsan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514350" indent="-5143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O ‘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zbekiston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diyorimsan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  <p:pic>
        <p:nvPicPr>
          <p:cNvPr id="10242" name="Picture 2" descr="C:\Users\Maktab\Desktop\slide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360" y="1268760"/>
            <a:ext cx="4176464" cy="2406267"/>
          </a:xfrm>
          <a:prstGeom prst="rect">
            <a:avLst/>
          </a:prstGeom>
          <a:noFill/>
        </p:spPr>
      </p:pic>
      <p:pic>
        <p:nvPicPr>
          <p:cNvPr id="10243" name="Picture 3" descr="C:\Users\Maktab\Desktop\920__95_321004774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15480" y="3789040"/>
            <a:ext cx="4070852" cy="27363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360" y="1628800"/>
            <a:ext cx="7416824" cy="237626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1.</a:t>
            </a:r>
            <a:r>
              <a:rPr lang="ru-RU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3-</a:t>
            </a:r>
            <a:r>
              <a:rPr lang="en-US" sz="4000" b="1" i="1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topshiriq</a:t>
            </a:r>
            <a:r>
              <a:rPr lang="en-US" sz="4000" b="1" i="1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(125-bet) </a:t>
            </a:r>
          </a:p>
        </p:txBody>
      </p:sp>
      <p:pic>
        <p:nvPicPr>
          <p:cNvPr id="7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56240" y="2132856"/>
            <a:ext cx="3384376" cy="3545537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07368" y="4293096"/>
            <a:ext cx="7344816" cy="201622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2. “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Minora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she’rini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yod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oling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(125-bet) </a:t>
            </a: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360" y="1484784"/>
            <a:ext cx="7416824" cy="237626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1.</a:t>
            </a:r>
            <a:r>
              <a:rPr lang="ru-RU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sz="4000" b="1" i="1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ish</a:t>
            </a:r>
            <a:r>
              <a:rPr lang="en-US" sz="4000" b="1" i="1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Tayanch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birikmalaridan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foydalanib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shahringizni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tanishtiring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(126-bet) </a:t>
            </a:r>
          </a:p>
        </p:txBody>
      </p:sp>
      <p:pic>
        <p:nvPicPr>
          <p:cNvPr id="7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56240" y="2132856"/>
            <a:ext cx="3384376" cy="3545537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07368" y="4221088"/>
            <a:ext cx="7344816" cy="201622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2.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Borgan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shaharlaringiz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kichik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hikoya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(128-bet) </a:t>
            </a: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07368" y="1340768"/>
            <a:ext cx="11439545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3-topshiriq.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927648" y="188640"/>
            <a:ext cx="659616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Topshiriqlarni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yodga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oling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5360" y="2204864"/>
            <a:ext cx="11521280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1.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O‘zbekistonning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tarixiy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shaharlarini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bilasiz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5360" y="3068960"/>
            <a:ext cx="11521280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1.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O‘zbekistonning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tarixiy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shaharlari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: Samarqand,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Buxoro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Xiva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5360" y="3933056"/>
            <a:ext cx="11521280" cy="107721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2.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O‘zingiz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ko‘rgan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yoki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eshitgan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tarixiy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obida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5360" y="5301208"/>
            <a:ext cx="11521280" cy="107721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tarixiy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shahar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obidalarni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ko‘rmagansiz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Shu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gaplar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5" grpId="0" animBg="1"/>
      <p:bldP spid="7" grpId="0" animBg="1"/>
      <p:bldP spid="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07368" y="1340768"/>
            <a:ext cx="11439545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3-topshiriq.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927648" y="188640"/>
            <a:ext cx="659616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Topshiriqlarni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yodga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oling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5360" y="2420888"/>
            <a:ext cx="11521280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Sizningcha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tarixiy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obidalarga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munosabatda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bo‘lish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5360" y="3429000"/>
            <a:ext cx="11521280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a)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Tarixiy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obidalarni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asrab-avaylash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5360" y="4437112"/>
            <a:ext cx="11521280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b)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Tarixiy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obidalarimizni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o‘rganish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5360" y="5517232"/>
            <a:ext cx="11521280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d)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Tarixiy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obidalarimizni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kelajak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avlodga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yetkazish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5" grpId="0" animBg="1"/>
      <p:bldP spid="7" grpId="0" animBg="1"/>
      <p:bldP spid="8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63352" y="1268760"/>
            <a:ext cx="11665296" cy="9541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1-topshiriq.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ramziy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belgilardan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foydalanib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o’qituvchingiz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yordamida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shahringiz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madaniy-maishiy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obyektlarining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taxminiy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ro‘yxatini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71664" y="188640"/>
            <a:ext cx="687880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Madaniy-maishiy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obyektlar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9416" y="6021288"/>
            <a:ext cx="2448272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X –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xiyobon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760296" y="3861048"/>
            <a:ext cx="2376264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T –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teatr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39416" y="3933056"/>
            <a:ext cx="2376264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M – metro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27848" y="3861048"/>
            <a:ext cx="2448272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M –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muzey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0" name="Picture 6" descr="C:\Users\Maktab\Desktop\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83432" y="2348880"/>
            <a:ext cx="2245794" cy="1512168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8688288" y="5949280"/>
            <a:ext cx="2664295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K –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kutubxona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727848" y="6021288"/>
            <a:ext cx="2448272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M –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maydon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1" name="Picture 7" descr="C:\Users\Maktab\Desktop\загружено (7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27848" y="2348880"/>
            <a:ext cx="2448272" cy="1463290"/>
          </a:xfrm>
          <a:prstGeom prst="rect">
            <a:avLst/>
          </a:prstGeom>
          <a:noFill/>
        </p:spPr>
      </p:pic>
      <p:pic>
        <p:nvPicPr>
          <p:cNvPr id="2050" name="Picture 2" descr="C:\Users\Maktab\Desktop\загружено (8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832304" y="2276872"/>
            <a:ext cx="2304256" cy="1512168"/>
          </a:xfrm>
          <a:prstGeom prst="rect">
            <a:avLst/>
          </a:prstGeom>
          <a:noFill/>
        </p:spPr>
      </p:pic>
      <p:pic>
        <p:nvPicPr>
          <p:cNvPr id="2051" name="Picture 3" descr="C:\Users\Maktab\Desktop\21c5da55d947cc8acb92c76c1a64552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760296" y="4509120"/>
            <a:ext cx="2459599" cy="1368152"/>
          </a:xfrm>
          <a:prstGeom prst="rect">
            <a:avLst/>
          </a:prstGeom>
          <a:noFill/>
        </p:spPr>
      </p:pic>
      <p:pic>
        <p:nvPicPr>
          <p:cNvPr id="2052" name="Picture 4" descr="C:\Users\Maktab\Desktop\056ef5cb-1de8-4dd5-a916-2d400c9fb44d-istock-61806476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27848" y="4509120"/>
            <a:ext cx="2448272" cy="1440160"/>
          </a:xfrm>
          <a:prstGeom prst="rect">
            <a:avLst/>
          </a:prstGeom>
          <a:noFill/>
        </p:spPr>
      </p:pic>
      <p:pic>
        <p:nvPicPr>
          <p:cNvPr id="2053" name="Picture 5" descr="C:\Users\Maktab\Desktop\KJ2IoU15899899733803_b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39416" y="4581128"/>
            <a:ext cx="2448272" cy="139113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5" grpId="0" animBg="1"/>
      <p:bldP spid="7" grpId="0" animBg="1"/>
      <p:bldP spid="8" grpId="0" animBg="1"/>
      <p:bldP spid="9" grpId="0" animBg="1"/>
      <p:bldP spid="14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935760" y="188640"/>
            <a:ext cx="401206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Metro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bekatlari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824192" y="3140968"/>
            <a:ext cx="4079776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Abdulla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Qodiriy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bekati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Maktab\Desktop\загружено (3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1864" y="1268760"/>
            <a:ext cx="2520280" cy="18399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335360" y="6021288"/>
            <a:ext cx="3816424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A. Pushkin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bekati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63352" y="3212976"/>
            <a:ext cx="3960440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Xamid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Olimjon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bekati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83832" y="3140968"/>
            <a:ext cx="3024336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Novza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bekati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Maktab\Desktop\загружено (4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55440" y="1268760"/>
            <a:ext cx="2466975" cy="1847850"/>
          </a:xfrm>
          <a:prstGeom prst="rect">
            <a:avLst/>
          </a:prstGeom>
          <a:noFill/>
        </p:spPr>
      </p:pic>
      <p:pic>
        <p:nvPicPr>
          <p:cNvPr id="1028" name="Picture 4" descr="C:\Users\Maktab\Desktop\Abdulla_Qodiriy_metro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760296" y="1268760"/>
            <a:ext cx="2520280" cy="1852800"/>
          </a:xfrm>
          <a:prstGeom prst="rect">
            <a:avLst/>
          </a:prstGeom>
          <a:noFill/>
        </p:spPr>
      </p:pic>
      <p:pic>
        <p:nvPicPr>
          <p:cNvPr id="1029" name="Picture 5" descr="C:\Users\Maktab\Desktop\Tashkent_pushkin_station.jpe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9416" y="3933056"/>
            <a:ext cx="2664296" cy="2011751"/>
          </a:xfrm>
          <a:prstGeom prst="rect">
            <a:avLst/>
          </a:prstGeom>
          <a:noFill/>
        </p:spPr>
      </p:pic>
      <p:pic>
        <p:nvPicPr>
          <p:cNvPr id="2050" name="Picture 2" descr="C:\Users\Maktab\Desktop\hqdefault (2)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99856" y="3861048"/>
            <a:ext cx="2664296" cy="1998222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4439816" y="6021288"/>
            <a:ext cx="3231975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Mustaqillik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bekati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328248" y="5661248"/>
            <a:ext cx="3231975" cy="95410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Buyuk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ipak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yo‘li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metro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bekati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 descr="C:\Users\Maktab\Desktop\загружено (5)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616280" y="3789041"/>
            <a:ext cx="2664296" cy="1800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 animBg="1"/>
      <p:bldP spid="7" grpId="0" animBg="1"/>
      <p:bldP spid="8" grpId="0" animBg="1"/>
      <p:bldP spid="9" grpId="0" animBg="1"/>
      <p:bldP spid="14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503712" y="188640"/>
            <a:ext cx="579517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O‘zbekiston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muzeylari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472264" y="2924944"/>
            <a:ext cx="3024336" cy="95410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O‘zbekiston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amaliy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san’at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muzeyi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95400" y="5661248"/>
            <a:ext cx="2952328" cy="95410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O‘zbekiston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san’at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muzeyi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7408" y="2996952"/>
            <a:ext cx="2808312" cy="95410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Temuriylar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tarixi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muzeyi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83832" y="2996952"/>
            <a:ext cx="2880320" cy="95410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O‘zbekiston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tarixi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muzeyi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11824" y="5661248"/>
            <a:ext cx="3231975" cy="95410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O‘zbekiston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qurolli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kuchlar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muzeyi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616280" y="5589240"/>
            <a:ext cx="2952328" cy="95410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Aloqa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tarixi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muzeyi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Maktab\Desktop\bt0GENGH0I9UDaJDDaaOGcLoD2fNutK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7408" y="1268760"/>
            <a:ext cx="2769538" cy="1656184"/>
          </a:xfrm>
          <a:prstGeom prst="rect">
            <a:avLst/>
          </a:prstGeom>
          <a:noFill/>
        </p:spPr>
      </p:pic>
      <p:pic>
        <p:nvPicPr>
          <p:cNvPr id="3075" name="Picture 3" descr="C:\Users\Maktab\Desktop\загружено (7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55840" y="1340768"/>
            <a:ext cx="2736304" cy="1584176"/>
          </a:xfrm>
          <a:prstGeom prst="rect">
            <a:avLst/>
          </a:prstGeom>
          <a:noFill/>
        </p:spPr>
      </p:pic>
      <p:pic>
        <p:nvPicPr>
          <p:cNvPr id="3076" name="Picture 4" descr="C:\Users\Maktab\Desktop\cac1c8e4160c0c5fb23d0ad5120666b2-larg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16280" y="1196752"/>
            <a:ext cx="2664296" cy="1681487"/>
          </a:xfrm>
          <a:prstGeom prst="rect">
            <a:avLst/>
          </a:prstGeom>
          <a:noFill/>
        </p:spPr>
      </p:pic>
      <p:pic>
        <p:nvPicPr>
          <p:cNvPr id="3077" name="Picture 5" descr="C:\Users\Maktab\Desktop\9fabfa55fe0d12e3118167da56e5d438-large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9416" y="4077072"/>
            <a:ext cx="2664296" cy="1535209"/>
          </a:xfrm>
          <a:prstGeom prst="rect">
            <a:avLst/>
          </a:prstGeom>
          <a:noFill/>
        </p:spPr>
      </p:pic>
      <p:pic>
        <p:nvPicPr>
          <p:cNvPr id="3078" name="Picture 6" descr="C:\Users\Maktab\Desktop\aa83802d29a2f3ee6553ef83f184bd31-large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99856" y="4005064"/>
            <a:ext cx="2592288" cy="1580621"/>
          </a:xfrm>
          <a:prstGeom prst="rect">
            <a:avLst/>
          </a:prstGeom>
          <a:noFill/>
        </p:spPr>
      </p:pic>
      <p:pic>
        <p:nvPicPr>
          <p:cNvPr id="3080" name="Picture 8" descr="C:\Users\Maktab\Desktop\unnamed (1) - копия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616280" y="4005064"/>
            <a:ext cx="2888917" cy="15121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/>
      <p:bldP spid="5" grpId="0" animBg="1"/>
      <p:bldP spid="7" grpId="0" animBg="1"/>
      <p:bldP spid="8" grpId="0" animBg="1"/>
      <p:bldP spid="9" grpId="0" animBg="1"/>
      <p:bldP spid="14" grpId="0" animBg="1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711624" y="188640"/>
            <a:ext cx="703269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O‘zbekiston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davlat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teatrlari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544272" y="2924944"/>
            <a:ext cx="3024336" cy="95410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A.Navoiy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nomli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opera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balet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teatri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9376" y="5661248"/>
            <a:ext cx="3312368" cy="95410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Respublika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yosh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tomoshabinlar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teatri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7368" y="2996952"/>
            <a:ext cx="3384376" cy="95410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O‘zbek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milliy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akademik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drama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teatri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83832" y="3212976"/>
            <a:ext cx="2880320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Muqumiy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teatri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11824" y="5661248"/>
            <a:ext cx="3231975" cy="95410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Abror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Hidoyatov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nomli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drama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teatri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616280" y="5949280"/>
            <a:ext cx="2952328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Qo‘g‘irchoq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teatri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Maktab\Desktop\photo525612288357339416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88288" y="4077072"/>
            <a:ext cx="2808312" cy="1584176"/>
          </a:xfrm>
          <a:prstGeom prst="rect">
            <a:avLst/>
          </a:prstGeom>
          <a:noFill/>
        </p:spPr>
      </p:pic>
      <p:pic>
        <p:nvPicPr>
          <p:cNvPr id="1027" name="Picture 3" descr="C:\Users\Maktab\Desktop\unnamed (2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83832" y="4005064"/>
            <a:ext cx="2952328" cy="1584176"/>
          </a:xfrm>
          <a:prstGeom prst="rect">
            <a:avLst/>
          </a:prstGeom>
          <a:noFill/>
        </p:spPr>
      </p:pic>
      <p:pic>
        <p:nvPicPr>
          <p:cNvPr id="1028" name="Picture 4" descr="C:\Users\Maktab\Desktop\загружено (10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7408" y="4077072"/>
            <a:ext cx="2808312" cy="1532330"/>
          </a:xfrm>
          <a:prstGeom prst="rect">
            <a:avLst/>
          </a:prstGeom>
          <a:noFill/>
        </p:spPr>
      </p:pic>
      <p:pic>
        <p:nvPicPr>
          <p:cNvPr id="1030" name="Picture 6" descr="C:\Users\Maktab\Desktop\Toshkent_Yodgorliklar_Navoi_Opera_va_Balet_Teatri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688288" y="1268760"/>
            <a:ext cx="2847525" cy="1584176"/>
          </a:xfrm>
          <a:prstGeom prst="rect">
            <a:avLst/>
          </a:prstGeom>
          <a:noFill/>
        </p:spPr>
      </p:pic>
      <p:pic>
        <p:nvPicPr>
          <p:cNvPr id="1031" name="Picture 7" descr="C:\Users\Maktab\Desktop\загружено (9)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55840" y="1340768"/>
            <a:ext cx="2800350" cy="1628775"/>
          </a:xfrm>
          <a:prstGeom prst="rect">
            <a:avLst/>
          </a:prstGeom>
          <a:noFill/>
        </p:spPr>
      </p:pic>
      <p:pic>
        <p:nvPicPr>
          <p:cNvPr id="1032" name="Picture 8" descr="C:\Users\Maktab\Desktop\загружено (8)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67408" y="1340768"/>
            <a:ext cx="2870298" cy="15841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 animBg="1"/>
      <p:bldP spid="7" grpId="0" animBg="1"/>
      <p:bldP spid="8" grpId="0" animBg="1"/>
      <p:bldP spid="9" grpId="0" animBg="1"/>
      <p:bldP spid="14" grpId="0" animBg="1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5375920" y="188640"/>
            <a:ext cx="22846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Registon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47928" y="1916832"/>
            <a:ext cx="6408711" cy="459632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Samarqand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tarixiy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obidalari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dunyoga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tanilgan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Ana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shunday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obidalardan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Registon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majmuasidir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Registon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ko‘hna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Samarqandning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bosh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maydoni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Bu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maydonda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Ulug‘bek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Sherdor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Tillakori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madrasalari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joylashgan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027" name="Picture 3" descr="C:\Users\Maktab\Desktop\c0919eff2dc26536aa0c7d724d88e53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368" y="2564904"/>
            <a:ext cx="4896544" cy="3168352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63352" y="1268760"/>
            <a:ext cx="11665296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2-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mashq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Пишите ответ на вопросы.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 animBg="1"/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Mod val="20000"/>
            <a:lumOff val="80000"/>
          </a:schemeClr>
        </a:solidFill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60034764</TotalTime>
  <Words>599</Words>
  <Application>Microsoft Office PowerPoint</Application>
  <PresentationFormat>Произвольный</PresentationFormat>
  <Paragraphs>134</Paragraphs>
  <Slides>20</Slides>
  <Notes>19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Office Theme</vt:lpstr>
      <vt:lpstr> O‘zbek tili</vt:lpstr>
      <vt:lpstr>MUSTAQIL BAJARISH UCHUN TOPSHIRIQLAR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MUSTAQIL BAJARISH UCHUN TOPSHIRIQLAR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Maktab</cp:lastModifiedBy>
  <cp:revision>1962</cp:revision>
  <dcterms:created xsi:type="dcterms:W3CDTF">2020-08-03T09:44:14Z</dcterms:created>
  <dcterms:modified xsi:type="dcterms:W3CDTF">2013-04-02T19:27:59Z</dcterms:modified>
</cp:coreProperties>
</file>