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678" r:id="rId3"/>
    <p:sldId id="626" r:id="rId4"/>
    <p:sldId id="603" r:id="rId5"/>
    <p:sldId id="679" r:id="rId6"/>
    <p:sldId id="680" r:id="rId7"/>
    <p:sldId id="669" r:id="rId8"/>
    <p:sldId id="681" r:id="rId9"/>
    <p:sldId id="683" r:id="rId10"/>
    <p:sldId id="684" r:id="rId11"/>
    <p:sldId id="685" r:id="rId12"/>
    <p:sldId id="686" r:id="rId13"/>
    <p:sldId id="670" r:id="rId14"/>
    <p:sldId id="687" r:id="rId15"/>
    <p:sldId id="688" r:id="rId16"/>
    <p:sldId id="689" r:id="rId17"/>
    <p:sldId id="690" r:id="rId18"/>
    <p:sldId id="691" r:id="rId19"/>
    <p:sldId id="692" r:id="rId20"/>
    <p:sldId id="674" r:id="rId21"/>
    <p:sldId id="271" r:id="rId2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86380" autoAdjust="0"/>
  </p:normalViewPr>
  <p:slideViewPr>
    <p:cSldViewPr>
      <p:cViewPr varScale="1">
        <p:scale>
          <a:sx n="63" d="100"/>
          <a:sy n="63" d="100"/>
        </p:scale>
        <p:origin x="-78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76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76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76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76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599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599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599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87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390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8390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14475" y="2708920"/>
            <a:ext cx="5949677" cy="260487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hiqish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39416" y="3429001"/>
            <a:ext cx="451067" cy="194421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5e9d7c6703d4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3865" r="3865"/>
          <a:stretch>
            <a:fillRect/>
          </a:stretch>
        </p:blipFill>
        <p:spPr bwMode="auto">
          <a:xfrm>
            <a:off x="7824192" y="2636912"/>
            <a:ext cx="3600400" cy="36858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место точек вставьте подходящие окончания из скобок и спишите предложения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395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92494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Minorayi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kalon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ko‘rgim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kelyapti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3717032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Mir Arab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peshtoqlari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naqshinkor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508518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o‘chmagan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94928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7728" y="188640"/>
            <a:ext cx="5311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852936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Yaqinda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3861048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Jiyanim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Feruza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ko‘rsatmoqchi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86916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80526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muzey-shahar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3712" y="188640"/>
            <a:ext cx="54521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636912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Minorayi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kalon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ko‘rgim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kelyapti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3501008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Mir Arab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peshtoqlari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naqshinkor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86916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o‘chmagan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80526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55840" y="188640"/>
            <a:ext cx="3180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268760"/>
            <a:ext cx="11161240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Составьте предложения пользуясь картинками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013176"/>
            <a:ext cx="11593288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rasadxonasi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Samarqanddagi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XV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me’morchiligining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namunasidir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farmoyishi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Ko‘hak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tepaligida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5122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348880"/>
            <a:ext cx="3960440" cy="2542267"/>
          </a:xfrm>
          <a:prstGeom prst="rect">
            <a:avLst/>
          </a:prstGeom>
          <a:noFill/>
        </p:spPr>
      </p:pic>
      <p:pic>
        <p:nvPicPr>
          <p:cNvPr id="5123" name="Picture 3" descr="C:\Users\Maktab\Desktop\загружено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2348880"/>
            <a:ext cx="2952328" cy="2520280"/>
          </a:xfrm>
          <a:prstGeom prst="rect">
            <a:avLst/>
          </a:prstGeom>
          <a:noFill/>
        </p:spPr>
      </p:pic>
      <p:pic>
        <p:nvPicPr>
          <p:cNvPr id="5124" name="Picture 4" descr="C:\Users\Maktab\Desktop\i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208" y="2348880"/>
            <a:ext cx="3744416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39251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55840" y="188640"/>
            <a:ext cx="3180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013176"/>
            <a:ext cx="11593288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minor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to‘rtta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minora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yodgorlik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an’anaviy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usulda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masjid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atrofi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xujralar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o‘ralgan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chor_min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412776"/>
            <a:ext cx="4818997" cy="3456384"/>
          </a:xfrm>
          <a:prstGeom prst="rect">
            <a:avLst/>
          </a:prstGeom>
          <a:noFill/>
        </p:spPr>
      </p:pic>
      <p:pic>
        <p:nvPicPr>
          <p:cNvPr id="4100" name="Picture 4" descr="C:\Users\Maktab\Desktop\1280px-Bujará,_Chor_Minor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3992" y="1412776"/>
            <a:ext cx="5591578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39251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55840" y="188640"/>
            <a:ext cx="3180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013176"/>
            <a:ext cx="11593288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Somoniylar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davlatining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asoschisi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Ismoil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Somoniy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avlodlari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me’morchiligi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san’ati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dastlabki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fb60564f39a467e7e9079475e0f564fb-large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340768"/>
            <a:ext cx="3600400" cy="3518105"/>
          </a:xfrm>
          <a:prstGeom prst="rect">
            <a:avLst/>
          </a:prstGeom>
          <a:noFill/>
        </p:spPr>
      </p:pic>
      <p:pic>
        <p:nvPicPr>
          <p:cNvPr id="3075" name="Picture 3" descr="C:\Users\Maktab\Desktop\220px-Detail_-_Samanid_Mausole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1340768"/>
            <a:ext cx="2448272" cy="3483223"/>
          </a:xfrm>
          <a:prstGeom prst="rect">
            <a:avLst/>
          </a:prstGeom>
          <a:noFill/>
        </p:spPr>
      </p:pic>
      <p:pic>
        <p:nvPicPr>
          <p:cNvPr id="3076" name="Picture 4" descr="C:\Users\Maktab\Desktop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08169" y="1340768"/>
            <a:ext cx="4032448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39251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55840" y="188640"/>
            <a:ext cx="31806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445224"/>
            <a:ext cx="11593288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Pahlavon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mahmud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majmuasi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Pahlavon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Mahmud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Polvon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Xivadagi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yodgorlik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1_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412776"/>
            <a:ext cx="5034136" cy="3775602"/>
          </a:xfrm>
          <a:prstGeom prst="rect">
            <a:avLst/>
          </a:prstGeom>
          <a:noFill/>
        </p:spPr>
      </p:pic>
      <p:pic>
        <p:nvPicPr>
          <p:cNvPr id="2053" name="Picture 5" descr="C:\Users\Maktab\Desktop\pahlavom_mahmu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412776"/>
            <a:ext cx="5593511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939251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253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360" y="1268760"/>
            <a:ext cx="1159328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2492896"/>
            <a:ext cx="110892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tushunmadi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tasvirga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asraymiz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naqshni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ko‘chirmang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hayratlandik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eslatadi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tekkizmang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suyanmang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gumbazni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46900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03712" y="188640"/>
            <a:ext cx="50754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376" y="1700808"/>
            <a:ext cx="374441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Tasvirga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2996952"/>
            <a:ext cx="453650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tekkizmang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5517232"/>
            <a:ext cx="41764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naqshni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ko‘chirmang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9496" y="4293096"/>
            <a:ext cx="388843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3432" y="2996952"/>
            <a:ext cx="39604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chizmang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72064" y="4365104"/>
            <a:ext cx="453650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gumbazni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19936" y="1700808"/>
            <a:ext cx="432048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suyanmang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76120" y="5589240"/>
            <a:ext cx="453650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hayratlandik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46900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159896" y="188640"/>
            <a:ext cx="20024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Minora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1484784"/>
            <a:ext cx="5256584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Buxoroda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bo‘lganingda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Ko‘rganmisan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Gulnora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o‘rtasida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8048" y="4149080"/>
            <a:ext cx="540060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Bulutlarning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hatto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Tegib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ko‘ylagi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havas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Users\Maktab\Desktop\2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5473292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1646900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.(122-bet)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haqida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matn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.(122-bet)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02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o‘rtasida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центре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boqmoq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смотреть</a:t>
            </a:r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глядеть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fojia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трагедия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qariyb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почти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do‘ppi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тюбетейка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(125-bet)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Minora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(125-bet)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20096" cy="738664"/>
          </a:xfrm>
        </p:spPr>
        <p:txBody>
          <a:bodyPr/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1384" y="1412776"/>
            <a:ext cx="11161240" cy="49552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Samarqand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Samarqand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2700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yildan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Amir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Samarqandni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o‘zgacha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qadrladi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sayqaliga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aylantirdi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sayyohlik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rivojlanmoqda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Samarqand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shaharlardan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59496" y="1268760"/>
            <a:ext cx="90010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5760" y="188640"/>
            <a:ext cx="37235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2204864"/>
            <a:ext cx="5832647" cy="40318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Samarqandga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sayohatga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bordingmi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Samarqandni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Qayerlarda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bo‘lding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Samarqandda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Hammasini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vaqtimiz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yetmadi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Maktab\Desktop\bibi-kahnim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348880"/>
            <a:ext cx="5076564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1002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5445224"/>
            <a:ext cx="11161239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maydoni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Mirzo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rasadxonasini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Shohi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Zinda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c0919eff2dc26536aa0c7d724d88e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12776"/>
            <a:ext cx="5400599" cy="3744416"/>
          </a:xfrm>
          <a:prstGeom prst="rect">
            <a:avLst/>
          </a:prstGeom>
          <a:noFill/>
        </p:spPr>
      </p:pic>
      <p:pic>
        <p:nvPicPr>
          <p:cNvPr id="1028" name="Picture 4" descr="C:\Users\Maktab\Desktop\shohi-zinda-salam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412776"/>
            <a:ext cx="5616624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36166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5445224"/>
            <a:ext cx="11305255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ko‘rmaganman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aktab\Desktop\1400__100_34342185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412776"/>
            <a:ext cx="5472608" cy="3773120"/>
          </a:xfrm>
          <a:prstGeom prst="rect">
            <a:avLst/>
          </a:prstGeom>
          <a:noFill/>
        </p:spPr>
      </p:pic>
      <p:pic>
        <p:nvPicPr>
          <p:cNvPr id="6148" name="Picture 4" descr="C:\Users\Maktab\Desktop\Zindon_Prison_(814536863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1412776"/>
            <a:ext cx="5040560" cy="3780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188640"/>
            <a:ext cx="63059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5445224"/>
            <a:ext cx="11233248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bormaganman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Iltimos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0" name="Picture 2" descr="C:\Users\Maktab\Desktop\DSCF2866.jpg"/>
          <p:cNvPicPr>
            <a:picLocks noChangeAspect="1" noChangeArrowheads="1"/>
          </p:cNvPicPr>
          <p:nvPr/>
        </p:nvPicPr>
        <p:blipFill>
          <a:blip r:embed="rId3" cstate="print"/>
          <a:srcRect b="5649"/>
          <a:stretch>
            <a:fillRect/>
          </a:stretch>
        </p:blipFill>
        <p:spPr bwMode="auto">
          <a:xfrm>
            <a:off x="479376" y="1340768"/>
            <a:ext cx="5472608" cy="3872610"/>
          </a:xfrm>
          <a:prstGeom prst="rect">
            <a:avLst/>
          </a:prstGeom>
          <a:noFill/>
        </p:spPr>
      </p:pic>
      <p:pic>
        <p:nvPicPr>
          <p:cNvPr id="7171" name="Picture 3" descr="C:\Users\Maktab\Desktop\e58967bcb2ef35e6c5658a6d1a5b3b7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340768"/>
            <a:ext cx="5620668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494883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188640"/>
            <a:ext cx="63059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5445224"/>
            <a:ext cx="11233248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navqiron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minoralari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Maktab\Desktop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340768"/>
            <a:ext cx="2592288" cy="3903681"/>
          </a:xfrm>
          <a:prstGeom prst="rect">
            <a:avLst/>
          </a:prstGeom>
          <a:noFill/>
        </p:spPr>
      </p:pic>
      <p:pic>
        <p:nvPicPr>
          <p:cNvPr id="8195" name="Picture 3" descr="C:\Users\Maktab\Desktop\Chor_minor_from_southwe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1412776"/>
            <a:ext cx="2880320" cy="3840573"/>
          </a:xfrm>
          <a:prstGeom prst="rect">
            <a:avLst/>
          </a:prstGeom>
          <a:noFill/>
        </p:spPr>
      </p:pic>
      <p:pic>
        <p:nvPicPr>
          <p:cNvPr id="8196" name="Picture 4" descr="C:\Users\Maktab\Desktop\Bukhara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1412776"/>
            <a:ext cx="2520280" cy="3869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4948831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qavs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ichidagi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Место точек вставьте подходящие окончания из скобок и спишите предложения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395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3140968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Yaqinda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400506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Jiyanim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Feruza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ko‘rsatmoqchi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86916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80526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muzey-shahar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60034504</TotalTime>
  <Words>777</Words>
  <Application>Microsoft Office PowerPoint</Application>
  <PresentationFormat>Произвольный</PresentationFormat>
  <Paragraphs>118</Paragraphs>
  <Slides>21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O‘zbek tili</vt:lpstr>
      <vt:lpstr>MUSTAQIL BAJARISH UCHUN TOPSHIRIQLAR</vt:lpstr>
      <vt:lpstr>Topshiriqlarni yodga oling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1915</cp:revision>
  <dcterms:created xsi:type="dcterms:W3CDTF">2020-08-03T09:44:14Z</dcterms:created>
  <dcterms:modified xsi:type="dcterms:W3CDTF">2020-11-29T17:32:45Z</dcterms:modified>
</cp:coreProperties>
</file>