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668" r:id="rId3"/>
    <p:sldId id="626" r:id="rId4"/>
    <p:sldId id="603" r:id="rId5"/>
    <p:sldId id="669" r:id="rId6"/>
    <p:sldId id="670" r:id="rId7"/>
    <p:sldId id="671" r:id="rId8"/>
    <p:sldId id="672" r:id="rId9"/>
    <p:sldId id="673" r:id="rId10"/>
    <p:sldId id="639" r:id="rId11"/>
    <p:sldId id="658" r:id="rId12"/>
    <p:sldId id="674" r:id="rId13"/>
    <p:sldId id="675" r:id="rId14"/>
    <p:sldId id="659" r:id="rId15"/>
    <p:sldId id="660" r:id="rId16"/>
    <p:sldId id="676" r:id="rId17"/>
    <p:sldId id="661" r:id="rId18"/>
    <p:sldId id="677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087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9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16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59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4063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79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39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7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68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81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0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27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68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14475" y="2708920"/>
            <a:ext cx="4797549" cy="340509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shaharlar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hiqish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39416" y="3429000"/>
            <a:ext cx="451067" cy="245754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7" name="Picture 3" descr="C:\Users\Maktab\Desktop\unname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387" r="4387"/>
          <a:stretch>
            <a:fillRect/>
          </a:stretch>
        </p:blipFill>
        <p:spPr bwMode="auto">
          <a:xfrm>
            <a:off x="6528048" y="2780928"/>
            <a:ext cx="5183188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4463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Xorazm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obidalari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4437112"/>
            <a:ext cx="3600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Ko‘hna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ark,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5373216"/>
            <a:ext cx="25922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Kalta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minor,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2184" y="5733256"/>
            <a:ext cx="38884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Toshhovuz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saroyi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Maktab\Desktop\kunya-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556792"/>
            <a:ext cx="3643008" cy="2736304"/>
          </a:xfrm>
          <a:prstGeom prst="rect">
            <a:avLst/>
          </a:prstGeom>
          <a:noFill/>
        </p:spPr>
      </p:pic>
      <p:pic>
        <p:nvPicPr>
          <p:cNvPr id="22530" name="Picture 2" descr="C:\Users\Maktab\Desktop\загружено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1844824"/>
            <a:ext cx="2491476" cy="3312368"/>
          </a:xfrm>
          <a:prstGeom prst="rect">
            <a:avLst/>
          </a:prstGeom>
          <a:noFill/>
        </p:spPr>
      </p:pic>
      <p:pic>
        <p:nvPicPr>
          <p:cNvPr id="22531" name="Picture 3" descr="C:\Users\Maktab\Desktop\загружено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8168" y="2780928"/>
            <a:ext cx="411193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07174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1504" y="188640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Yurtimiz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obidalarini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asraylik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60" y="4797152"/>
            <a:ext cx="1144927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masjidi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masjid,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avliyo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ko‘rkidir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asraylik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Maktab\Desktop\5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484784"/>
            <a:ext cx="3744416" cy="2808312"/>
          </a:xfrm>
          <a:prstGeom prst="rect">
            <a:avLst/>
          </a:prstGeom>
          <a:noFill/>
        </p:spPr>
      </p:pic>
      <p:pic>
        <p:nvPicPr>
          <p:cNvPr id="20482" name="Picture 2" descr="C:\Users\Maktab\Desktop\8f7fb8aca0414b8a930e9da5f2889871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1484784"/>
            <a:ext cx="4108565" cy="2736304"/>
          </a:xfrm>
          <a:prstGeom prst="rect">
            <a:avLst/>
          </a:prstGeom>
          <a:noFill/>
        </p:spPr>
      </p:pic>
      <p:pic>
        <p:nvPicPr>
          <p:cNvPr id="20483" name="Picture 3" descr="C:\Users\Maktab\Desktop\mavzoley_uch_avliy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0336" y="1412776"/>
            <a:ext cx="2448272" cy="280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0538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9816" y="1340768"/>
            <a:ext cx="7752184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древний, старинный 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obida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ювелир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‘ziga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своеобразный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naqsh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орнамент, узор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o‘plab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множество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asramoq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беречь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2132856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4546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2374" y="2060949"/>
            <a:ext cx="1123324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olmoshlariga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qo‘shilganda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tovushi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 +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544651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382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0451" y="1988840"/>
            <a:ext cx="331236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hundan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‘shandan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988840"/>
            <a:ext cx="453650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 + n +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+ n +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+ n +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‘sha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+ n +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309773" y="2519999"/>
            <a:ext cx="2370403" cy="131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61928" y="3363920"/>
            <a:ext cx="2362382" cy="87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361928" y="4203477"/>
            <a:ext cx="2362382" cy="143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389820" y="5009371"/>
            <a:ext cx="2290356" cy="327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07809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2" y="1268760"/>
            <a:ext cx="89289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dialogni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816" y="1841242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Sayohatdan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qaytasiz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Sayohatdan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bir-ikki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qaytaman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Rasadxona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maydonidan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uzoqdami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Rasadxona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maydonidan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3096344" cy="2269077"/>
          </a:xfrm>
          <a:prstGeom prst="rect">
            <a:avLst/>
          </a:prstGeom>
          <a:noFill/>
        </p:spPr>
      </p:pic>
      <p:pic>
        <p:nvPicPr>
          <p:cNvPr id="2051" name="Picture 3" descr="C:\Users\Maktab\Desktop\загружен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4365104"/>
            <a:ext cx="2376264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646900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7210" y="188640"/>
            <a:ext cx="5677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Somoniylar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maqbarasi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1164134"/>
            <a:ext cx="69847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Somoniylar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Somoniylar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davlatining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asoschisi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Ismoil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Somoniy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avlodlari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Maqbara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meʼmorligi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sanʼati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tarixidagi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dastlabki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maqbaralardan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boʻlib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g‘ishtdan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fb60564f39a467e7e9079475e0f564fb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844824"/>
            <a:ext cx="4320480" cy="422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808174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170" y="1315506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456" y="2257706"/>
            <a:ext cx="11439545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Samarqand O‘zbekiston…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shaharlaridan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bo‘lganmisiz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Toshkent…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minora…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sayohatga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Toshkent…,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Buxoroga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170" y="1315506"/>
            <a:ext cx="114395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170" y="2060848"/>
            <a:ext cx="11439545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Samarqand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shaharlaridan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bo‘lganmisiz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Toshkent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minoralar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sayohatga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Toshkent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Buxoroga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9639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.(122-bet) 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429309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matn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.(122-bet)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1529360"/>
            <a:ext cx="741682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maskanlaridan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ta’riflab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(120-bet)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3372" y="4221088"/>
            <a:ext cx="7380820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Do‘stlaringiz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(120-bet)</a:t>
            </a:r>
          </a:p>
        </p:txBody>
      </p:sp>
    </p:spTree>
    <p:extLst>
      <p:ext uri="{BB962C8B-B14F-4D97-AF65-F5344CB8AC3E}">
        <p14:creationId xmlns="" xmlns:p14="http://schemas.microsoft.com/office/powerpoint/2010/main" val="420477575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20096" cy="738664"/>
          </a:xfrm>
        </p:spPr>
        <p:txBody>
          <a:bodyPr/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820" y="1628800"/>
            <a:ext cx="1116124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iyoboni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Poytaxtmizning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xiyoboni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allomalarimiz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taniqli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yozuvchilar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shoirlarlarimizning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qiyofalari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Xiyobondagi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bunyodkorlik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adabiyotimizga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ma’naviyatiizga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yuksak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belgisidir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faxrlanamiz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86897"/>
            <a:ext cx="113052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760" y="188640"/>
            <a:ext cx="4412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577" y="5013176"/>
            <a:ext cx="1116124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Toshkent, Samarqand,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Shaxrisabz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Marg‘ilon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sayyohlar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e58967bcb2ef35e6c5658a6d1a5b3b7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2636912"/>
            <a:ext cx="3026514" cy="1944216"/>
          </a:xfrm>
          <a:prstGeom prst="rect">
            <a:avLst/>
          </a:prstGeom>
          <a:noFill/>
        </p:spPr>
      </p:pic>
      <p:pic>
        <p:nvPicPr>
          <p:cNvPr id="1027" name="Picture 3" descr="C:\Users\Maktab\Desktop\загружено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44" y="2636912"/>
            <a:ext cx="1625099" cy="1944215"/>
          </a:xfrm>
          <a:prstGeom prst="rect">
            <a:avLst/>
          </a:prstGeom>
          <a:noFill/>
        </p:spPr>
      </p:pic>
      <p:pic>
        <p:nvPicPr>
          <p:cNvPr id="1028" name="Picture 4" descr="C:\Users\Maktab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3952" y="2636912"/>
            <a:ext cx="3122380" cy="1944216"/>
          </a:xfrm>
          <a:prstGeom prst="rect">
            <a:avLst/>
          </a:prstGeom>
          <a:noFill/>
        </p:spPr>
      </p:pic>
      <p:pic>
        <p:nvPicPr>
          <p:cNvPr id="1029" name="Picture 5" descr="C:\Users\Maktab\Desktop\d01OBaHTvTmFLs9Io9jPYIQSKvT8Mfj5_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76320" y="2636912"/>
            <a:ext cx="2824491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82908" y="188640"/>
            <a:ext cx="7824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Samarqand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obidalari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577" y="5013176"/>
            <a:ext cx="111612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Temuriylar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Samarqandda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Registon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maydoni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Ulug‘bek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rasadxonasi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Bibixonim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masjidi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maqbarasidir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1562126388_regis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268760"/>
            <a:ext cx="3240360" cy="1755195"/>
          </a:xfrm>
          <a:prstGeom prst="rect">
            <a:avLst/>
          </a:prstGeom>
          <a:noFill/>
        </p:spPr>
      </p:pic>
      <p:pic>
        <p:nvPicPr>
          <p:cNvPr id="2051" name="Picture 3" descr="C:\Users\Maktab\Desktop\observator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3068960"/>
            <a:ext cx="3168352" cy="1829988"/>
          </a:xfrm>
          <a:prstGeom prst="rect">
            <a:avLst/>
          </a:prstGeom>
          <a:noFill/>
        </p:spPr>
      </p:pic>
      <p:pic>
        <p:nvPicPr>
          <p:cNvPr id="2052" name="Picture 4" descr="C:\Users\Maktab\Desktop\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3068960"/>
            <a:ext cx="2736304" cy="1800200"/>
          </a:xfrm>
          <a:prstGeom prst="rect">
            <a:avLst/>
          </a:prstGeom>
          <a:noFill/>
        </p:spPr>
      </p:pic>
      <p:pic>
        <p:nvPicPr>
          <p:cNvPr id="1026" name="Picture 2" descr="C:\Users\Maktab\Desktop\загружено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2024" y="1268760"/>
            <a:ext cx="2611210" cy="173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94883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5530" y="188640"/>
            <a:ext cx="5853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577" y="5013176"/>
            <a:ext cx="1116124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ipak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muzey-shahar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qadimdan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zargarlari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hunarmandlari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tanilgan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412776"/>
            <a:ext cx="4876800" cy="3248025"/>
          </a:xfrm>
          <a:prstGeom prst="rect">
            <a:avLst/>
          </a:prstGeom>
          <a:noFill/>
        </p:spPr>
      </p:pic>
      <p:pic>
        <p:nvPicPr>
          <p:cNvPr id="3076" name="Picture 4" descr="BUXORO hunarmandlari Rolik 20 07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84" y="1484784"/>
            <a:ext cx="563262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39251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298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obidalari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4293096"/>
            <a:ext cx="29516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Minorayi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Kalon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760" y="4869160"/>
            <a:ext cx="36313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ir Arab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240" y="5517232"/>
            <a:ext cx="35283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Labihovuz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Labi Hovuz Images, Stock Photos &amp; Vectors | Shutterstock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8256240" y="2780928"/>
            <a:ext cx="3561978" cy="2592288"/>
          </a:xfrm>
          <a:prstGeom prst="rect">
            <a:avLst/>
          </a:prstGeom>
          <a:noFill/>
        </p:spPr>
      </p:pic>
      <p:pic>
        <p:nvPicPr>
          <p:cNvPr id="28675" name="Picture 3" descr="C:\Users\Maktab\Desktop\600__593cb7452ef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752" y="2204864"/>
            <a:ext cx="3688214" cy="2520280"/>
          </a:xfrm>
          <a:prstGeom prst="rect">
            <a:avLst/>
          </a:prstGeom>
          <a:noFill/>
        </p:spPr>
      </p:pic>
      <p:pic>
        <p:nvPicPr>
          <p:cNvPr id="28676" name="Picture 4" descr="C:\Users\Maktab\Desktop\загружено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408" y="1484784"/>
            <a:ext cx="2304256" cy="264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773833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obidalar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577" y="5445224"/>
            <a:ext cx="11161240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Somoniylar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maqbarasi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minor,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Sitorayi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Xosa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Maktab\Desktop\загружено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1628800"/>
            <a:ext cx="2588952" cy="3456384"/>
          </a:xfrm>
          <a:prstGeom prst="rect">
            <a:avLst/>
          </a:prstGeom>
          <a:noFill/>
        </p:spPr>
      </p:pic>
      <p:pic>
        <p:nvPicPr>
          <p:cNvPr id="26626" name="Picture 2" descr="C:\Users\Maktab\Desktop\nfqEN_rGnVE6acQOM2ol9p_1qLieQhRk.jpg"/>
          <p:cNvPicPr>
            <a:picLocks noChangeAspect="1" noChangeArrowheads="1"/>
          </p:cNvPicPr>
          <p:nvPr/>
        </p:nvPicPr>
        <p:blipFill>
          <a:blip r:embed="rId4" cstate="print"/>
          <a:srcRect b="11765"/>
          <a:stretch>
            <a:fillRect/>
          </a:stretch>
        </p:blipFill>
        <p:spPr bwMode="auto">
          <a:xfrm>
            <a:off x="8400256" y="1628800"/>
            <a:ext cx="2999133" cy="3528392"/>
          </a:xfrm>
          <a:prstGeom prst="rect">
            <a:avLst/>
          </a:prstGeom>
          <a:noFill/>
        </p:spPr>
      </p:pic>
      <p:pic>
        <p:nvPicPr>
          <p:cNvPr id="26627" name="Picture 3" descr="C:\Users\Maktab\Desktop\fb60564f39a467e7e9079475e0f564fb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16" y="1628800"/>
            <a:ext cx="3537235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1135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87688" y="188640"/>
            <a:ext cx="6093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Xorazm-qadimiy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577" y="5013176"/>
            <a:ext cx="1116124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Xorazmning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masjid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sayyohlar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qiziqib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Maktab\Desktop\загружено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412776"/>
            <a:ext cx="5616624" cy="3297131"/>
          </a:xfrm>
          <a:prstGeom prst="rect">
            <a:avLst/>
          </a:prstGeom>
          <a:noFill/>
        </p:spPr>
      </p:pic>
      <p:pic>
        <p:nvPicPr>
          <p:cNvPr id="24578" name="Picture 2" descr="C:\Users\Maktab\Desktop\загружено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412776"/>
            <a:ext cx="5040560" cy="335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55159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60034324</TotalTime>
  <Words>561</Words>
  <Application>Microsoft Office PowerPoint</Application>
  <PresentationFormat>Произвольный</PresentationFormat>
  <Paragraphs>109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O‘zbek tili</vt:lpstr>
      <vt:lpstr>MUSTAQIL BAJARISH UCHUN TOPSHIRIQLAR</vt:lpstr>
      <vt:lpstr>Topshiriqlarni yodga oling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1879</cp:revision>
  <dcterms:created xsi:type="dcterms:W3CDTF">2020-08-03T09:44:14Z</dcterms:created>
  <dcterms:modified xsi:type="dcterms:W3CDTF">2020-11-29T17:16:40Z</dcterms:modified>
</cp:coreProperties>
</file>