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4" r:id="rId2"/>
    <p:sldId id="657" r:id="rId3"/>
    <p:sldId id="626" r:id="rId4"/>
    <p:sldId id="603" r:id="rId5"/>
    <p:sldId id="639" r:id="rId6"/>
    <p:sldId id="658" r:id="rId7"/>
    <p:sldId id="659" r:id="rId8"/>
    <p:sldId id="660" r:id="rId9"/>
    <p:sldId id="661" r:id="rId10"/>
    <p:sldId id="662" r:id="rId11"/>
    <p:sldId id="640" r:id="rId12"/>
    <p:sldId id="663" r:id="rId13"/>
    <p:sldId id="664" r:id="rId14"/>
    <p:sldId id="665" r:id="rId15"/>
    <p:sldId id="667" r:id="rId16"/>
    <p:sldId id="666" r:id="rId17"/>
    <p:sldId id="641" r:id="rId18"/>
    <p:sldId id="271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364" autoAdjust="0"/>
  </p:normalViewPr>
  <p:slideViewPr>
    <p:cSldViewPr>
      <p:cViewPr varScale="1">
        <p:scale>
          <a:sx n="73" d="100"/>
          <a:sy n="73" d="100"/>
        </p:scale>
        <p:origin x="33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36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74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19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95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69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0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7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8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6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9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6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966709" y="2876446"/>
            <a:ext cx="5857483" cy="2640786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6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Sayohat</a:t>
            </a:r>
            <a:r>
              <a:rPr lang="en-US" sz="6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taassurotlari</a:t>
            </a:r>
            <a:r>
              <a:rPr lang="en-US" sz="6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66942" y="3359275"/>
            <a:ext cx="547533" cy="1839406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9595944afe1ea39a5ad4ffdc5eefe208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3199" r="3199"/>
          <a:stretch>
            <a:fillRect/>
          </a:stretch>
        </p:blipFill>
        <p:spPr bwMode="auto">
          <a:xfrm>
            <a:off x="7752184" y="2640013"/>
            <a:ext cx="3833639" cy="36121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170" y="1315506"/>
            <a:ext cx="11439545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901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Hamrohlar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872" y="2593484"/>
            <a:ext cx="6846843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safarga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chiqishibdi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qanoatli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ikkinchisi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ochko‘z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yurishibdi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bo‘yida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yarmi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tuproqqa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ko‘milgan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ko‘rishibdi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6" name="Picture 2" descr="C:\Users\Maktab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2564904"/>
            <a:ext cx="367240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252878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12024" y="1700808"/>
            <a:ext cx="54006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Toshda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“Kim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teskari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ag‘darsa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manzili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Ochko‘z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qazib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tushibdi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7768" y="188640"/>
            <a:ext cx="3805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manzili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ktab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348880"/>
            <a:ext cx="5830240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40019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47928" y="1916832"/>
            <a:ext cx="6264696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Sherigi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yolda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Ertalab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boradigan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yaqinini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tanlabdi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7768" y="188640"/>
            <a:ext cx="3666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yo‘l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aktab\Desktop\Oltin-bolta-Rus-xalq-ertagi-ertaklar.uz1_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628800"/>
            <a:ext cx="2376264" cy="2376264"/>
          </a:xfrm>
          <a:prstGeom prst="rect">
            <a:avLst/>
          </a:prstGeom>
          <a:noFill/>
        </p:spPr>
      </p:pic>
      <p:pic>
        <p:nvPicPr>
          <p:cNvPr id="2050" name="Picture 2" descr="C:\Users\Maktab\Desktop\4d410b994bf638c66738701fee020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496" y="4221088"/>
            <a:ext cx="3629203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99732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3392" y="1700808"/>
            <a:ext cx="6696744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Darvoza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odaticha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podshoh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vafoti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sir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tutilar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taxtga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o‘tqazishar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qanoatli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sayyoh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mamlakatga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podshoh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7768" y="188640"/>
            <a:ext cx="4089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Qanoatli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sayyoh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aktab\Desktop\22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248" y="1628800"/>
            <a:ext cx="2592288" cy="4525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561036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75920" y="1844824"/>
            <a:ext cx="6048672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Ochko‘z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qiynalib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ag‘daribdi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erishmoqchi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adashadi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tanigan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bilimli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baxtli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7768" y="188640"/>
            <a:ext cx="4089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Qanoatli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sayyoh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Maktab\Desktop\russkie-narodnye-skazki--dva-ivana-soldatskih-sy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988840"/>
            <a:ext cx="1944216" cy="4226556"/>
          </a:xfrm>
          <a:prstGeom prst="rect">
            <a:avLst/>
          </a:prstGeom>
          <a:noFill/>
        </p:spPr>
      </p:pic>
      <p:pic>
        <p:nvPicPr>
          <p:cNvPr id="3074" name="Picture 2" descr="C:\Users\Maktab\Desktop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7608" y="3356992"/>
            <a:ext cx="244827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636077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43872" y="188640"/>
            <a:ext cx="285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544" y="1498555"/>
            <a:ext cx="799288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safarga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1543" y="2483703"/>
            <a:ext cx="799288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zamin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tuproq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barchamizniki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1544" y="3468851"/>
            <a:ext cx="799288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bebaho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543" y="4450815"/>
            <a:ext cx="797350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1542" y="5452547"/>
            <a:ext cx="799289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sayyohlik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rivojlanmoqda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0805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7768" y="1412776"/>
            <a:ext cx="8026430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safar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поход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ochko‘z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жадный, алчный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sayyoh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путешественник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сокровище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qanoatli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терпеливый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iyinchilik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трудность, затруднение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eskari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обратная сторона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2132856"/>
            <a:ext cx="363886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7047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5760" y="188640"/>
            <a:ext cx="3995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odobi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16" y="2364227"/>
            <a:ext cx="3744416" cy="3017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etaman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Xush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kelibsiz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Marhamat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5960" y="2364227"/>
            <a:ext cx="5616624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Uyimizga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marhamat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Biznikiga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Mehmonimiz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3872" y="1196752"/>
            <a:ext cx="2633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103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628800"/>
            <a:ext cx="7416824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Shahringizning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maskanlaridan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ta’riflab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(120-bet)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429309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Do‘stlaringiz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sayohat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(120-bet)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628800"/>
            <a:ext cx="7416824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sayohatlaringiz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oilangiz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(118-bet)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393305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shahringiz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(118-bet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352002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20096" cy="738664"/>
          </a:xfrm>
        </p:spPr>
        <p:txBody>
          <a:bodyPr/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864" y="1628800"/>
            <a:ext cx="10083152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shahrimni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Shahrim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bog‘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xiyobonlari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maftunkor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yashayotgan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bunyodkorlik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oshirilmoqda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qavatli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barpo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etilmoqda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zavod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korxonalar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yuritmoqda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Shahrimiz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bormoqda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shahrim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faxrlanaman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86897"/>
            <a:ext cx="1130525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1-topshiriq.Tayanch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joylarni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tanishtiring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760" y="188640"/>
            <a:ext cx="4145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079776" y="2348880"/>
            <a:ext cx="7385534" cy="424847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Hamroh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boshlovchi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markazda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aylanmoq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hayratlanmoq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taassurot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qiziqmoq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rasmga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tushirmoq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ziyorat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qilmoq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ktab\Desktop\f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2708920"/>
            <a:ext cx="282271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9696" y="188640"/>
            <a:ext cx="5882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sayohat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2024" y="1844824"/>
            <a:ext cx="5472608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sayohat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uyushtirdik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boshlovchi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Temuriylar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tarixi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muzeyiga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ktab\Desktop\2-0-0-0-0-158339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060848"/>
            <a:ext cx="5779183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071742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5760" y="188640"/>
            <a:ext cx="4756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Anjumanlar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saroyi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4072" y="1700808"/>
            <a:ext cx="4896544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xalqaro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anjumanlar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saroyi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poytaxtimizning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markazida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anju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700808"/>
            <a:ext cx="547260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05382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88640"/>
            <a:ext cx="3566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Toshkent City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8168" y="1628800"/>
            <a:ext cx="4320480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Toshkent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City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majmuasining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qurilishi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hayratlantirdi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binolar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taassurot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qoldirdi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0272712_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608232"/>
            <a:ext cx="6371738" cy="4244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78097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9696" y="188640"/>
            <a:ext cx="5483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Toshkent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kurantlari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6160" y="1772816"/>
            <a:ext cx="396044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Toshkent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kurantlarini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qildik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ishlayotganiga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qiziqdik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ktab\Desktop\121526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844824"/>
            <a:ext cx="6280270" cy="4188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46900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170" y="1315506"/>
            <a:ext cx="1143954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javoblarni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170" y="1988840"/>
            <a:ext cx="11439545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aylandingiz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opam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aylandim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Qayerlarni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ko‘rishni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xohlaysiz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muxtasham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binolarni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ko‘rishni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xohlayman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muzeylarni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qildingiz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muzeyi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san’at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muzeylarini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qildim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Istirohat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bog‘ida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oldingizmi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Ha. “Abdulla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Qodiriy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Adiblar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xiyoboni”da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60034169</TotalTime>
  <Words>589</Words>
  <Application>Microsoft Office PowerPoint</Application>
  <PresentationFormat>Широкоэкранный</PresentationFormat>
  <Paragraphs>116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    O‘zbek tili</vt:lpstr>
      <vt:lpstr>MUSTAQIL BAJARISH UCHUN TOPSHIRIQLAR</vt:lpstr>
      <vt:lpstr>Topshiriqlarni yodga oling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1848</cp:revision>
  <dcterms:created xsi:type="dcterms:W3CDTF">2020-08-03T09:44:14Z</dcterms:created>
  <dcterms:modified xsi:type="dcterms:W3CDTF">2020-11-27T06:25:47Z</dcterms:modified>
</cp:coreProperties>
</file>